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9"/>
  </p:notesMasterIdLst>
  <p:handoutMasterIdLst>
    <p:handoutMasterId r:id="rId20"/>
  </p:handoutMasterIdLst>
  <p:sldIdLst>
    <p:sldId id="358" r:id="rId2"/>
    <p:sldId id="371" r:id="rId3"/>
    <p:sldId id="317" r:id="rId4"/>
    <p:sldId id="372" r:id="rId5"/>
    <p:sldId id="312" r:id="rId6"/>
    <p:sldId id="318" r:id="rId7"/>
    <p:sldId id="315" r:id="rId8"/>
    <p:sldId id="365" r:id="rId9"/>
    <p:sldId id="313" r:id="rId10"/>
    <p:sldId id="328" r:id="rId11"/>
    <p:sldId id="369" r:id="rId12"/>
    <p:sldId id="370" r:id="rId13"/>
    <p:sldId id="368" r:id="rId14"/>
    <p:sldId id="364" r:id="rId15"/>
    <p:sldId id="361" r:id="rId16"/>
    <p:sldId id="362" r:id="rId17"/>
    <p:sldId id="367"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79"/>
    <a:srgbClr val="AA7900"/>
    <a:srgbClr val="F1ECBF"/>
    <a:srgbClr val="00D142"/>
    <a:srgbClr val="FFFDA9"/>
    <a:srgbClr val="E9F1F6"/>
    <a:srgbClr val="D9F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70"/>
    <p:restoredTop sz="93362"/>
  </p:normalViewPr>
  <p:slideViewPr>
    <p:cSldViewPr snapToGrid="0" snapToObjects="1">
      <p:cViewPr varScale="1">
        <p:scale>
          <a:sx n="142" d="100"/>
          <a:sy n="142" d="100"/>
        </p:scale>
        <p:origin x="200" y="408"/>
      </p:cViewPr>
      <p:guideLst/>
    </p:cSldViewPr>
  </p:slideViewPr>
  <p:outlineViewPr>
    <p:cViewPr>
      <p:scale>
        <a:sx n="33" d="100"/>
        <a:sy n="33" d="100"/>
      </p:scale>
      <p:origin x="0" y="-72288"/>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3A6FC7-3B84-F143-B609-86E428661405}" type="doc">
      <dgm:prSet loTypeId="urn:microsoft.com/office/officeart/2005/8/layout/vList5" loCatId="" qsTypeId="urn:microsoft.com/office/officeart/2005/8/quickstyle/simple1" qsCatId="simple" csTypeId="urn:microsoft.com/office/officeart/2005/8/colors/accent2_3" csCatId="accent2" phldr="1"/>
      <dgm:spPr/>
      <dgm:t>
        <a:bodyPr/>
        <a:lstStyle/>
        <a:p>
          <a:endParaRPr lang="en-US"/>
        </a:p>
      </dgm:t>
    </dgm:pt>
    <dgm:pt modelId="{D1BE988F-5FA9-DE42-B3EA-B6394040F730}">
      <dgm:prSet phldrT="[Text]" custT="1"/>
      <dgm:spPr/>
      <dgm:t>
        <a:bodyPr/>
        <a:lstStyle/>
        <a:p>
          <a:r>
            <a:rPr lang="en-US" sz="2000" b="0"/>
            <a:t>Description</a:t>
          </a:r>
        </a:p>
      </dgm:t>
    </dgm:pt>
    <dgm:pt modelId="{3BA5CDBA-C8FF-2C4E-829F-C910079FA18B}" type="parTrans" cxnId="{11A8B6DD-083C-434F-B99B-266A721EA654}">
      <dgm:prSet/>
      <dgm:spPr/>
      <dgm:t>
        <a:bodyPr/>
        <a:lstStyle/>
        <a:p>
          <a:endParaRPr lang="en-US" sz="2400" b="0"/>
        </a:p>
      </dgm:t>
    </dgm:pt>
    <dgm:pt modelId="{CB06E4F0-8580-4A4E-92DE-D7645CCF366E}" type="sibTrans" cxnId="{11A8B6DD-083C-434F-B99B-266A721EA654}">
      <dgm:prSet/>
      <dgm:spPr/>
      <dgm:t>
        <a:bodyPr/>
        <a:lstStyle/>
        <a:p>
          <a:endParaRPr lang="en-US" sz="2400" b="0"/>
        </a:p>
      </dgm:t>
    </dgm:pt>
    <dgm:pt modelId="{43C7A223-A229-D84E-BF4A-4B2FB4C5ACE1}">
      <dgm:prSet phldrT="[Text]" custT="1"/>
      <dgm:spPr/>
      <dgm:t>
        <a:bodyPr/>
        <a:lstStyle/>
        <a:p>
          <a:r>
            <a:rPr lang="en-US" sz="2000" b="0"/>
            <a:t>Activities</a:t>
          </a:r>
        </a:p>
      </dgm:t>
    </dgm:pt>
    <dgm:pt modelId="{BA93D73F-67C0-E047-A3F7-F58945F468AE}" type="parTrans" cxnId="{0D8C5DD1-2F5C-0149-89F1-27713B4B6CF0}">
      <dgm:prSet/>
      <dgm:spPr/>
      <dgm:t>
        <a:bodyPr/>
        <a:lstStyle/>
        <a:p>
          <a:endParaRPr lang="en-US" sz="2400" b="0"/>
        </a:p>
      </dgm:t>
    </dgm:pt>
    <dgm:pt modelId="{B962EB2F-C6B1-944C-9A3F-3551EFDCB3A5}" type="sibTrans" cxnId="{0D8C5DD1-2F5C-0149-89F1-27713B4B6CF0}">
      <dgm:prSet/>
      <dgm:spPr/>
      <dgm:t>
        <a:bodyPr/>
        <a:lstStyle/>
        <a:p>
          <a:endParaRPr lang="en-US" sz="2400" b="0"/>
        </a:p>
      </dgm:t>
    </dgm:pt>
    <dgm:pt modelId="{2F8AEB63-438F-FF40-88F7-0133C57B1E92}">
      <dgm:prSet phldrT="[Text]" custT="1"/>
      <dgm:spPr/>
      <dgm:t>
        <a:bodyPr/>
        <a:lstStyle/>
        <a:p>
          <a:r>
            <a:rPr lang="en-US" sz="1800" b="0"/>
            <a:t>What you will read and do in each week of the course.</a:t>
          </a:r>
        </a:p>
      </dgm:t>
    </dgm:pt>
    <dgm:pt modelId="{00FAA85F-4587-5248-B946-18AE19A994DF}" type="parTrans" cxnId="{F09102B6-18F0-7E45-90ED-B399352FDA0A}">
      <dgm:prSet/>
      <dgm:spPr/>
      <dgm:t>
        <a:bodyPr/>
        <a:lstStyle/>
        <a:p>
          <a:endParaRPr lang="en-US" sz="2400" b="0"/>
        </a:p>
      </dgm:t>
    </dgm:pt>
    <dgm:pt modelId="{9D5D3413-8BE6-AD4B-A0AC-F74BC35263B3}" type="sibTrans" cxnId="{F09102B6-18F0-7E45-90ED-B399352FDA0A}">
      <dgm:prSet/>
      <dgm:spPr/>
      <dgm:t>
        <a:bodyPr/>
        <a:lstStyle/>
        <a:p>
          <a:endParaRPr lang="en-US" sz="2400" b="0"/>
        </a:p>
      </dgm:t>
    </dgm:pt>
    <dgm:pt modelId="{1D78EEAF-EAF7-5843-96FC-9B20F0317184}">
      <dgm:prSet phldrT="[Text]" custT="1"/>
      <dgm:spPr/>
      <dgm:t>
        <a:bodyPr/>
        <a:lstStyle/>
        <a:p>
          <a:r>
            <a:rPr lang="en-US" sz="1800" b="0"/>
            <a:t>What you will do in your project in each part of the course.</a:t>
          </a:r>
        </a:p>
      </dgm:t>
    </dgm:pt>
    <dgm:pt modelId="{B7708EA9-7139-C446-9584-1BAFDEB93273}" type="parTrans" cxnId="{C78D0C65-6618-D041-868B-75F12327CE97}">
      <dgm:prSet/>
      <dgm:spPr/>
      <dgm:t>
        <a:bodyPr/>
        <a:lstStyle/>
        <a:p>
          <a:endParaRPr lang="en-US" sz="2400" b="0"/>
        </a:p>
      </dgm:t>
    </dgm:pt>
    <dgm:pt modelId="{75D51E87-BEEF-6945-A391-EA5708ED60DD}" type="sibTrans" cxnId="{C78D0C65-6618-D041-868B-75F12327CE97}">
      <dgm:prSet/>
      <dgm:spPr/>
      <dgm:t>
        <a:bodyPr/>
        <a:lstStyle/>
        <a:p>
          <a:endParaRPr lang="en-US" sz="2400" b="0"/>
        </a:p>
      </dgm:t>
    </dgm:pt>
    <dgm:pt modelId="{AACBC21B-9CEB-A44C-B6AA-359DDF17A775}">
      <dgm:prSet phldrT="[Text]" custT="1"/>
      <dgm:spPr/>
      <dgm:t>
        <a:bodyPr/>
        <a:lstStyle/>
        <a:p>
          <a:r>
            <a:rPr lang="en-US" sz="2000" b="0"/>
            <a:t>Course Log</a:t>
          </a:r>
          <a:endParaRPr lang="en-US" sz="2000" b="0" i="1"/>
        </a:p>
      </dgm:t>
    </dgm:pt>
    <dgm:pt modelId="{31260DAB-70B7-9945-AD15-20E8BDDFD479}" type="parTrans" cxnId="{B87C199E-80BD-4244-BB17-9693638B45A3}">
      <dgm:prSet/>
      <dgm:spPr/>
      <dgm:t>
        <a:bodyPr/>
        <a:lstStyle/>
        <a:p>
          <a:endParaRPr lang="en-US" sz="2400" b="0"/>
        </a:p>
      </dgm:t>
    </dgm:pt>
    <dgm:pt modelId="{0C5590E6-7909-AF4C-A0D5-607B58DDAD8A}" type="sibTrans" cxnId="{B87C199E-80BD-4244-BB17-9693638B45A3}">
      <dgm:prSet/>
      <dgm:spPr/>
      <dgm:t>
        <a:bodyPr/>
        <a:lstStyle/>
        <a:p>
          <a:endParaRPr lang="en-US" sz="2400" b="0"/>
        </a:p>
      </dgm:t>
    </dgm:pt>
    <dgm:pt modelId="{2BDF1774-C5B6-254C-B23A-843FB5F09E05}">
      <dgm:prSet phldrT="[Text]" custT="1"/>
      <dgm:spPr/>
      <dgm:t>
        <a:bodyPr/>
        <a:lstStyle/>
        <a:p>
          <a:r>
            <a:rPr lang="en-US" sz="1800" b="0"/>
            <a:t>How to carry out the sandbox exercises.</a:t>
          </a:r>
        </a:p>
      </dgm:t>
    </dgm:pt>
    <dgm:pt modelId="{694A941B-BF1F-E84A-BC4D-9537A534DE91}" type="parTrans" cxnId="{200DCB0B-12D5-0C42-8E70-2F1C85BA0115}">
      <dgm:prSet/>
      <dgm:spPr/>
      <dgm:t>
        <a:bodyPr/>
        <a:lstStyle/>
        <a:p>
          <a:endParaRPr lang="en-US" sz="2400" b="0"/>
        </a:p>
      </dgm:t>
    </dgm:pt>
    <dgm:pt modelId="{451452AA-2182-5B4F-AB8F-26DDD7491F1E}" type="sibTrans" cxnId="{200DCB0B-12D5-0C42-8E70-2F1C85BA0115}">
      <dgm:prSet/>
      <dgm:spPr/>
      <dgm:t>
        <a:bodyPr/>
        <a:lstStyle/>
        <a:p>
          <a:endParaRPr lang="en-US" sz="2400" b="0"/>
        </a:p>
      </dgm:t>
    </dgm:pt>
    <dgm:pt modelId="{3E19747F-94DC-EB41-AA03-DD32D204C0DD}">
      <dgm:prSet phldrT="[Text]" custT="1"/>
      <dgm:spPr/>
      <dgm:t>
        <a:bodyPr/>
        <a:lstStyle/>
        <a:p>
          <a:r>
            <a:rPr lang="en-US" sz="2000" b="0"/>
            <a:t>Syllabus</a:t>
          </a:r>
        </a:p>
      </dgm:t>
    </dgm:pt>
    <dgm:pt modelId="{090391F6-50C4-B143-9B07-D7DD68CE022B}" type="parTrans" cxnId="{5424405B-1563-F242-93C7-E3C1953F29B0}">
      <dgm:prSet/>
      <dgm:spPr/>
      <dgm:t>
        <a:bodyPr/>
        <a:lstStyle/>
        <a:p>
          <a:endParaRPr lang="en-US" sz="2400" b="0"/>
        </a:p>
      </dgm:t>
    </dgm:pt>
    <dgm:pt modelId="{CD8F71A2-E571-1B4D-A398-A1CBB39F8F6D}" type="sibTrans" cxnId="{5424405B-1563-F242-93C7-E3C1953F29B0}">
      <dgm:prSet/>
      <dgm:spPr/>
      <dgm:t>
        <a:bodyPr/>
        <a:lstStyle/>
        <a:p>
          <a:endParaRPr lang="en-US" sz="2400" b="0"/>
        </a:p>
      </dgm:t>
    </dgm:pt>
    <dgm:pt modelId="{CCBC666E-EE4C-4A4B-A264-3DC1F5B0ED43}">
      <dgm:prSet phldrT="[Text]" custT="1"/>
      <dgm:spPr/>
      <dgm:t>
        <a:bodyPr/>
        <a:lstStyle/>
        <a:p>
          <a:r>
            <a:rPr lang="en-US" sz="1800" b="0"/>
            <a:t>This presentation, which describes the course.</a:t>
          </a:r>
        </a:p>
      </dgm:t>
    </dgm:pt>
    <dgm:pt modelId="{9B4615DD-B349-8C42-96DE-A2EBE54DFFCC}" type="parTrans" cxnId="{408E9A0F-A654-2041-AC22-12A9B383E536}">
      <dgm:prSet/>
      <dgm:spPr/>
      <dgm:t>
        <a:bodyPr/>
        <a:lstStyle/>
        <a:p>
          <a:endParaRPr lang="en-US" sz="2400" b="0"/>
        </a:p>
      </dgm:t>
    </dgm:pt>
    <dgm:pt modelId="{C6BEE157-4165-2646-A3A8-FAA1994D9C5D}" type="sibTrans" cxnId="{408E9A0F-A654-2041-AC22-12A9B383E536}">
      <dgm:prSet/>
      <dgm:spPr/>
      <dgm:t>
        <a:bodyPr/>
        <a:lstStyle/>
        <a:p>
          <a:endParaRPr lang="en-US" sz="2400" b="0"/>
        </a:p>
      </dgm:t>
    </dgm:pt>
    <dgm:pt modelId="{1E78BD22-25A2-6546-84A5-3B88C26BA931}">
      <dgm:prSet phldrT="[Text]" custT="1"/>
      <dgm:spPr/>
      <dgm:t>
        <a:bodyPr/>
        <a:lstStyle/>
        <a:p>
          <a:r>
            <a:rPr lang="en-US" sz="1800" b="0"/>
            <a:t>A file with questions you can answer to create a record of the course and of your project.</a:t>
          </a:r>
          <a:endParaRPr lang="en-US" sz="1800"/>
        </a:p>
      </dgm:t>
    </dgm:pt>
    <dgm:pt modelId="{23321AC9-3BA4-CD49-9F79-0EC7DF6A3FDB}" type="parTrans" cxnId="{7F48B4FD-952C-4447-8D6D-AD846C811BC3}">
      <dgm:prSet/>
      <dgm:spPr/>
      <dgm:t>
        <a:bodyPr/>
        <a:lstStyle/>
        <a:p>
          <a:endParaRPr lang="en-US"/>
        </a:p>
      </dgm:t>
    </dgm:pt>
    <dgm:pt modelId="{F19350EF-023A-6D44-B546-AD469F83A674}" type="sibTrans" cxnId="{7F48B4FD-952C-4447-8D6D-AD846C811BC3}">
      <dgm:prSet/>
      <dgm:spPr/>
      <dgm:t>
        <a:bodyPr/>
        <a:lstStyle/>
        <a:p>
          <a:endParaRPr lang="en-US"/>
        </a:p>
      </dgm:t>
    </dgm:pt>
    <dgm:pt modelId="{88974B71-6B2B-7C44-855A-75AEB55DB0C0}">
      <dgm:prSet phldrT="[Text]" custT="1"/>
      <dgm:spPr/>
      <dgm:t>
        <a:bodyPr/>
        <a:lstStyle/>
        <a:p>
          <a:r>
            <a:rPr lang="en-US" sz="2000" b="0" i="0"/>
            <a:t>Sandbox Instructions</a:t>
          </a:r>
        </a:p>
      </dgm:t>
    </dgm:pt>
    <dgm:pt modelId="{DCFF15BC-4D06-8D43-9385-CB14D403D01B}" type="parTrans" cxnId="{2893355A-3B27-EE45-8D8D-0C2F7F477B29}">
      <dgm:prSet/>
      <dgm:spPr/>
      <dgm:t>
        <a:bodyPr/>
        <a:lstStyle/>
        <a:p>
          <a:endParaRPr lang="en-US"/>
        </a:p>
      </dgm:t>
    </dgm:pt>
    <dgm:pt modelId="{58519DE9-5788-534E-87E4-6C4D204C457A}" type="sibTrans" cxnId="{2893355A-3B27-EE45-8D8D-0C2F7F477B29}">
      <dgm:prSet/>
      <dgm:spPr/>
      <dgm:t>
        <a:bodyPr/>
        <a:lstStyle/>
        <a:p>
          <a:endParaRPr lang="en-US"/>
        </a:p>
      </dgm:t>
    </dgm:pt>
    <dgm:pt modelId="{4121BBDD-86CF-0C4D-B24C-FE974429A560}" type="pres">
      <dgm:prSet presAssocID="{713A6FC7-3B84-F143-B609-86E428661405}" presName="Name0" presStyleCnt="0">
        <dgm:presLayoutVars>
          <dgm:dir/>
          <dgm:animLvl val="lvl"/>
          <dgm:resizeHandles val="exact"/>
        </dgm:presLayoutVars>
      </dgm:prSet>
      <dgm:spPr/>
    </dgm:pt>
    <dgm:pt modelId="{40E18846-66F3-FB4D-BFB6-B13E04DBEDFD}" type="pres">
      <dgm:prSet presAssocID="{D1BE988F-5FA9-DE42-B3EA-B6394040F730}" presName="linNode" presStyleCnt="0"/>
      <dgm:spPr/>
    </dgm:pt>
    <dgm:pt modelId="{D2B3BF47-C93F-974C-8CC2-0D0F025C50F8}" type="pres">
      <dgm:prSet presAssocID="{D1BE988F-5FA9-DE42-B3EA-B6394040F730}" presName="parentText" presStyleLbl="node1" presStyleIdx="0" presStyleCnt="5">
        <dgm:presLayoutVars>
          <dgm:chMax val="1"/>
          <dgm:bulletEnabled val="1"/>
        </dgm:presLayoutVars>
      </dgm:prSet>
      <dgm:spPr/>
    </dgm:pt>
    <dgm:pt modelId="{EB463EA4-E53A-284F-AA45-47A4004B3999}" type="pres">
      <dgm:prSet presAssocID="{D1BE988F-5FA9-DE42-B3EA-B6394040F730}" presName="descendantText" presStyleLbl="alignAccFollowNode1" presStyleIdx="0" presStyleCnt="5">
        <dgm:presLayoutVars>
          <dgm:bulletEnabled val="1"/>
        </dgm:presLayoutVars>
      </dgm:prSet>
      <dgm:spPr/>
    </dgm:pt>
    <dgm:pt modelId="{69C02AF9-D9EC-6F49-B017-49AD0637E164}" type="pres">
      <dgm:prSet presAssocID="{CB06E4F0-8580-4A4E-92DE-D7645CCF366E}" presName="sp" presStyleCnt="0"/>
      <dgm:spPr/>
    </dgm:pt>
    <dgm:pt modelId="{EB1EC0FD-FF15-4F43-88EC-73E1752282CD}" type="pres">
      <dgm:prSet presAssocID="{3E19747F-94DC-EB41-AA03-DD32D204C0DD}" presName="linNode" presStyleCnt="0"/>
      <dgm:spPr/>
    </dgm:pt>
    <dgm:pt modelId="{830481E7-BC72-AF41-9314-1641011CCEDB}" type="pres">
      <dgm:prSet presAssocID="{3E19747F-94DC-EB41-AA03-DD32D204C0DD}" presName="parentText" presStyleLbl="node1" presStyleIdx="1" presStyleCnt="5">
        <dgm:presLayoutVars>
          <dgm:chMax val="1"/>
          <dgm:bulletEnabled val="1"/>
        </dgm:presLayoutVars>
      </dgm:prSet>
      <dgm:spPr/>
    </dgm:pt>
    <dgm:pt modelId="{8D50DE77-472A-4142-89C2-0BCDFAF166CF}" type="pres">
      <dgm:prSet presAssocID="{3E19747F-94DC-EB41-AA03-DD32D204C0DD}" presName="descendantText" presStyleLbl="alignAccFollowNode1" presStyleIdx="1" presStyleCnt="5">
        <dgm:presLayoutVars>
          <dgm:bulletEnabled val="1"/>
        </dgm:presLayoutVars>
      </dgm:prSet>
      <dgm:spPr/>
    </dgm:pt>
    <dgm:pt modelId="{A4F31127-6DBA-DA40-93DD-FE573BB910AD}" type="pres">
      <dgm:prSet presAssocID="{CD8F71A2-E571-1B4D-A398-A1CBB39F8F6D}" presName="sp" presStyleCnt="0"/>
      <dgm:spPr/>
    </dgm:pt>
    <dgm:pt modelId="{73F4F760-A08C-A543-BC2E-E2BC691A3917}" type="pres">
      <dgm:prSet presAssocID="{43C7A223-A229-D84E-BF4A-4B2FB4C5ACE1}" presName="linNode" presStyleCnt="0"/>
      <dgm:spPr/>
    </dgm:pt>
    <dgm:pt modelId="{92299E3F-4A4E-A74A-936A-265F8AE2537F}" type="pres">
      <dgm:prSet presAssocID="{43C7A223-A229-D84E-BF4A-4B2FB4C5ACE1}" presName="parentText" presStyleLbl="node1" presStyleIdx="2" presStyleCnt="5">
        <dgm:presLayoutVars>
          <dgm:chMax val="1"/>
          <dgm:bulletEnabled val="1"/>
        </dgm:presLayoutVars>
      </dgm:prSet>
      <dgm:spPr/>
    </dgm:pt>
    <dgm:pt modelId="{868AF238-5BD3-FC4A-B7F9-121BB0CEBAC9}" type="pres">
      <dgm:prSet presAssocID="{43C7A223-A229-D84E-BF4A-4B2FB4C5ACE1}" presName="descendantText" presStyleLbl="alignAccFollowNode1" presStyleIdx="2" presStyleCnt="5">
        <dgm:presLayoutVars>
          <dgm:bulletEnabled val="1"/>
        </dgm:presLayoutVars>
      </dgm:prSet>
      <dgm:spPr/>
    </dgm:pt>
    <dgm:pt modelId="{2FB721FD-B55C-9A4C-B913-630DC7BFF162}" type="pres">
      <dgm:prSet presAssocID="{B962EB2F-C6B1-944C-9A3F-3551EFDCB3A5}" presName="sp" presStyleCnt="0"/>
      <dgm:spPr/>
    </dgm:pt>
    <dgm:pt modelId="{C6AC1E85-74FC-DD4C-98B7-B7717543EC27}" type="pres">
      <dgm:prSet presAssocID="{88974B71-6B2B-7C44-855A-75AEB55DB0C0}" presName="linNode" presStyleCnt="0"/>
      <dgm:spPr/>
    </dgm:pt>
    <dgm:pt modelId="{F6A80464-8246-0940-AE9F-13B568C1A8AF}" type="pres">
      <dgm:prSet presAssocID="{88974B71-6B2B-7C44-855A-75AEB55DB0C0}" presName="parentText" presStyleLbl="node1" presStyleIdx="3" presStyleCnt="5">
        <dgm:presLayoutVars>
          <dgm:chMax val="1"/>
          <dgm:bulletEnabled val="1"/>
        </dgm:presLayoutVars>
      </dgm:prSet>
      <dgm:spPr/>
    </dgm:pt>
    <dgm:pt modelId="{9BB5B3BD-20DB-2541-9E37-E0C541B31AF9}" type="pres">
      <dgm:prSet presAssocID="{88974B71-6B2B-7C44-855A-75AEB55DB0C0}" presName="descendantText" presStyleLbl="alignAccFollowNode1" presStyleIdx="3" presStyleCnt="5">
        <dgm:presLayoutVars>
          <dgm:bulletEnabled val="1"/>
        </dgm:presLayoutVars>
      </dgm:prSet>
      <dgm:spPr/>
    </dgm:pt>
    <dgm:pt modelId="{BB947C9E-125F-E14B-8244-3B14C26E4C04}" type="pres">
      <dgm:prSet presAssocID="{58519DE9-5788-534E-87E4-6C4D204C457A}" presName="sp" presStyleCnt="0"/>
      <dgm:spPr/>
    </dgm:pt>
    <dgm:pt modelId="{36860D1E-3DEB-F244-9D18-A3D6AEB6259E}" type="pres">
      <dgm:prSet presAssocID="{AACBC21B-9CEB-A44C-B6AA-359DDF17A775}" presName="linNode" presStyleCnt="0"/>
      <dgm:spPr/>
    </dgm:pt>
    <dgm:pt modelId="{057DE6A1-0A6E-7046-9526-EBF9137090EB}" type="pres">
      <dgm:prSet presAssocID="{AACBC21B-9CEB-A44C-B6AA-359DDF17A775}" presName="parentText" presStyleLbl="node1" presStyleIdx="4" presStyleCnt="5">
        <dgm:presLayoutVars>
          <dgm:chMax val="1"/>
          <dgm:bulletEnabled val="1"/>
        </dgm:presLayoutVars>
      </dgm:prSet>
      <dgm:spPr/>
    </dgm:pt>
    <dgm:pt modelId="{9D058E5D-9E66-BF43-9FE0-8C4DB0B28F99}" type="pres">
      <dgm:prSet presAssocID="{AACBC21B-9CEB-A44C-B6AA-359DDF17A775}" presName="descendantText" presStyleLbl="alignAccFollowNode1" presStyleIdx="4" presStyleCnt="5">
        <dgm:presLayoutVars>
          <dgm:bulletEnabled val="1"/>
        </dgm:presLayoutVars>
      </dgm:prSet>
      <dgm:spPr/>
    </dgm:pt>
  </dgm:ptLst>
  <dgm:cxnLst>
    <dgm:cxn modelId="{200DCB0B-12D5-0C42-8E70-2F1C85BA0115}" srcId="{88974B71-6B2B-7C44-855A-75AEB55DB0C0}" destId="{2BDF1774-C5B6-254C-B23A-843FB5F09E05}" srcOrd="0" destOrd="0" parTransId="{694A941B-BF1F-E84A-BC4D-9537A534DE91}" sibTransId="{451452AA-2182-5B4F-AB8F-26DDD7491F1E}"/>
    <dgm:cxn modelId="{408E9A0F-A654-2041-AC22-12A9B383E536}" srcId="{D1BE988F-5FA9-DE42-B3EA-B6394040F730}" destId="{CCBC666E-EE4C-4A4B-A264-3DC1F5B0ED43}" srcOrd="0" destOrd="0" parTransId="{9B4615DD-B349-8C42-96DE-A2EBE54DFFCC}" sibTransId="{C6BEE157-4165-2646-A3A8-FAA1994D9C5D}"/>
    <dgm:cxn modelId="{24D7FF1A-87A6-4448-B8C3-43C1A878D902}" type="presOf" srcId="{AACBC21B-9CEB-A44C-B6AA-359DDF17A775}" destId="{057DE6A1-0A6E-7046-9526-EBF9137090EB}" srcOrd="0" destOrd="0" presId="urn:microsoft.com/office/officeart/2005/8/layout/vList5"/>
    <dgm:cxn modelId="{E72CBA33-FC86-CD44-B8FF-D85A09ACAD2B}" type="presOf" srcId="{CCBC666E-EE4C-4A4B-A264-3DC1F5B0ED43}" destId="{EB463EA4-E53A-284F-AA45-47A4004B3999}" srcOrd="0" destOrd="0" presId="urn:microsoft.com/office/officeart/2005/8/layout/vList5"/>
    <dgm:cxn modelId="{2893355A-3B27-EE45-8D8D-0C2F7F477B29}" srcId="{713A6FC7-3B84-F143-B609-86E428661405}" destId="{88974B71-6B2B-7C44-855A-75AEB55DB0C0}" srcOrd="3" destOrd="0" parTransId="{DCFF15BC-4D06-8D43-9385-CB14D403D01B}" sibTransId="{58519DE9-5788-534E-87E4-6C4D204C457A}"/>
    <dgm:cxn modelId="{5424405B-1563-F242-93C7-E3C1953F29B0}" srcId="{713A6FC7-3B84-F143-B609-86E428661405}" destId="{3E19747F-94DC-EB41-AA03-DD32D204C0DD}" srcOrd="1" destOrd="0" parTransId="{090391F6-50C4-B143-9B07-D7DD68CE022B}" sibTransId="{CD8F71A2-E571-1B4D-A398-A1CBB39F8F6D}"/>
    <dgm:cxn modelId="{C78D0C65-6618-D041-868B-75F12327CE97}" srcId="{43C7A223-A229-D84E-BF4A-4B2FB4C5ACE1}" destId="{1D78EEAF-EAF7-5843-96FC-9B20F0317184}" srcOrd="0" destOrd="0" parTransId="{B7708EA9-7139-C446-9584-1BAFDEB93273}" sibTransId="{75D51E87-BEEF-6945-A391-EA5708ED60DD}"/>
    <dgm:cxn modelId="{5577DE6E-61F7-8B48-B91C-ADE77A54A71D}" type="presOf" srcId="{3E19747F-94DC-EB41-AA03-DD32D204C0DD}" destId="{830481E7-BC72-AF41-9314-1641011CCEDB}" srcOrd="0" destOrd="0" presId="urn:microsoft.com/office/officeart/2005/8/layout/vList5"/>
    <dgm:cxn modelId="{86D30E7A-60E2-2243-90CF-04B551966FDC}" type="presOf" srcId="{2F8AEB63-438F-FF40-88F7-0133C57B1E92}" destId="{8D50DE77-472A-4142-89C2-0BCDFAF166CF}" srcOrd="0" destOrd="0" presId="urn:microsoft.com/office/officeart/2005/8/layout/vList5"/>
    <dgm:cxn modelId="{B26FAE89-9805-3B4C-AE54-0047D762D1A5}" type="presOf" srcId="{D1BE988F-5FA9-DE42-B3EA-B6394040F730}" destId="{D2B3BF47-C93F-974C-8CC2-0D0F025C50F8}" srcOrd="0" destOrd="0" presId="urn:microsoft.com/office/officeart/2005/8/layout/vList5"/>
    <dgm:cxn modelId="{B87C199E-80BD-4244-BB17-9693638B45A3}" srcId="{713A6FC7-3B84-F143-B609-86E428661405}" destId="{AACBC21B-9CEB-A44C-B6AA-359DDF17A775}" srcOrd="4" destOrd="0" parTransId="{31260DAB-70B7-9945-AD15-20E8BDDFD479}" sibTransId="{0C5590E6-7909-AF4C-A0D5-607B58DDAD8A}"/>
    <dgm:cxn modelId="{F09102B6-18F0-7E45-90ED-B399352FDA0A}" srcId="{3E19747F-94DC-EB41-AA03-DD32D204C0DD}" destId="{2F8AEB63-438F-FF40-88F7-0133C57B1E92}" srcOrd="0" destOrd="0" parTransId="{00FAA85F-4587-5248-B946-18AE19A994DF}" sibTransId="{9D5D3413-8BE6-AD4B-A0AC-F74BC35263B3}"/>
    <dgm:cxn modelId="{113179BC-4809-8A43-B777-52BE14B515E4}" type="presOf" srcId="{1D78EEAF-EAF7-5843-96FC-9B20F0317184}" destId="{868AF238-5BD3-FC4A-B7F9-121BB0CEBAC9}" srcOrd="0" destOrd="0" presId="urn:microsoft.com/office/officeart/2005/8/layout/vList5"/>
    <dgm:cxn modelId="{FCA66BC8-D00B-AC4C-8A8F-839C6EFADBDF}" type="presOf" srcId="{713A6FC7-3B84-F143-B609-86E428661405}" destId="{4121BBDD-86CF-0C4D-B24C-FE974429A560}" srcOrd="0" destOrd="0" presId="urn:microsoft.com/office/officeart/2005/8/layout/vList5"/>
    <dgm:cxn modelId="{F07886CE-084C-E54D-9903-25AC6735F551}" type="presOf" srcId="{43C7A223-A229-D84E-BF4A-4B2FB4C5ACE1}" destId="{92299E3F-4A4E-A74A-936A-265F8AE2537F}" srcOrd="0" destOrd="0" presId="urn:microsoft.com/office/officeart/2005/8/layout/vList5"/>
    <dgm:cxn modelId="{0D8C5DD1-2F5C-0149-89F1-27713B4B6CF0}" srcId="{713A6FC7-3B84-F143-B609-86E428661405}" destId="{43C7A223-A229-D84E-BF4A-4B2FB4C5ACE1}" srcOrd="2" destOrd="0" parTransId="{BA93D73F-67C0-E047-A3F7-F58945F468AE}" sibTransId="{B962EB2F-C6B1-944C-9A3F-3551EFDCB3A5}"/>
    <dgm:cxn modelId="{D1B164D8-E2DF-534A-A61E-E3D2C3A8BB06}" type="presOf" srcId="{88974B71-6B2B-7C44-855A-75AEB55DB0C0}" destId="{F6A80464-8246-0940-AE9F-13B568C1A8AF}" srcOrd="0" destOrd="0" presId="urn:microsoft.com/office/officeart/2005/8/layout/vList5"/>
    <dgm:cxn modelId="{11A8B6DD-083C-434F-B99B-266A721EA654}" srcId="{713A6FC7-3B84-F143-B609-86E428661405}" destId="{D1BE988F-5FA9-DE42-B3EA-B6394040F730}" srcOrd="0" destOrd="0" parTransId="{3BA5CDBA-C8FF-2C4E-829F-C910079FA18B}" sibTransId="{CB06E4F0-8580-4A4E-92DE-D7645CCF366E}"/>
    <dgm:cxn modelId="{A138F6E4-9FD5-3145-9D6A-097C00E80205}" type="presOf" srcId="{2BDF1774-C5B6-254C-B23A-843FB5F09E05}" destId="{9BB5B3BD-20DB-2541-9E37-E0C541B31AF9}" srcOrd="0" destOrd="0" presId="urn:microsoft.com/office/officeart/2005/8/layout/vList5"/>
    <dgm:cxn modelId="{A9C596EA-CB59-0A4F-B210-4099A5922759}" type="presOf" srcId="{1E78BD22-25A2-6546-84A5-3B88C26BA931}" destId="{9D058E5D-9E66-BF43-9FE0-8C4DB0B28F99}" srcOrd="0" destOrd="0" presId="urn:microsoft.com/office/officeart/2005/8/layout/vList5"/>
    <dgm:cxn modelId="{7F48B4FD-952C-4447-8D6D-AD846C811BC3}" srcId="{AACBC21B-9CEB-A44C-B6AA-359DDF17A775}" destId="{1E78BD22-25A2-6546-84A5-3B88C26BA931}" srcOrd="0" destOrd="0" parTransId="{23321AC9-3BA4-CD49-9F79-0EC7DF6A3FDB}" sibTransId="{F19350EF-023A-6D44-B546-AD469F83A674}"/>
    <dgm:cxn modelId="{020247C0-CA62-7149-80C8-BC1A4A1CB3DD}" type="presParOf" srcId="{4121BBDD-86CF-0C4D-B24C-FE974429A560}" destId="{40E18846-66F3-FB4D-BFB6-B13E04DBEDFD}" srcOrd="0" destOrd="0" presId="urn:microsoft.com/office/officeart/2005/8/layout/vList5"/>
    <dgm:cxn modelId="{6ED7ADE1-FBBB-6049-A4B8-15BB5FCD1402}" type="presParOf" srcId="{40E18846-66F3-FB4D-BFB6-B13E04DBEDFD}" destId="{D2B3BF47-C93F-974C-8CC2-0D0F025C50F8}" srcOrd="0" destOrd="0" presId="urn:microsoft.com/office/officeart/2005/8/layout/vList5"/>
    <dgm:cxn modelId="{1367599E-377E-D24D-B4BF-021714A9E643}" type="presParOf" srcId="{40E18846-66F3-FB4D-BFB6-B13E04DBEDFD}" destId="{EB463EA4-E53A-284F-AA45-47A4004B3999}" srcOrd="1" destOrd="0" presId="urn:microsoft.com/office/officeart/2005/8/layout/vList5"/>
    <dgm:cxn modelId="{16390012-33F5-6640-9D26-5EA4EE698FD1}" type="presParOf" srcId="{4121BBDD-86CF-0C4D-B24C-FE974429A560}" destId="{69C02AF9-D9EC-6F49-B017-49AD0637E164}" srcOrd="1" destOrd="0" presId="urn:microsoft.com/office/officeart/2005/8/layout/vList5"/>
    <dgm:cxn modelId="{EFF5BE0E-45F0-B341-B2F6-0210BAF8CDBC}" type="presParOf" srcId="{4121BBDD-86CF-0C4D-B24C-FE974429A560}" destId="{EB1EC0FD-FF15-4F43-88EC-73E1752282CD}" srcOrd="2" destOrd="0" presId="urn:microsoft.com/office/officeart/2005/8/layout/vList5"/>
    <dgm:cxn modelId="{C93C7F5D-AD9D-9E41-92AC-C4754CBF23B1}" type="presParOf" srcId="{EB1EC0FD-FF15-4F43-88EC-73E1752282CD}" destId="{830481E7-BC72-AF41-9314-1641011CCEDB}" srcOrd="0" destOrd="0" presId="urn:microsoft.com/office/officeart/2005/8/layout/vList5"/>
    <dgm:cxn modelId="{5048E945-4EB1-6E48-BEA4-7041555192DF}" type="presParOf" srcId="{EB1EC0FD-FF15-4F43-88EC-73E1752282CD}" destId="{8D50DE77-472A-4142-89C2-0BCDFAF166CF}" srcOrd="1" destOrd="0" presId="urn:microsoft.com/office/officeart/2005/8/layout/vList5"/>
    <dgm:cxn modelId="{FC4F2489-216C-404A-89EF-50CC3FA27C35}" type="presParOf" srcId="{4121BBDD-86CF-0C4D-B24C-FE974429A560}" destId="{A4F31127-6DBA-DA40-93DD-FE573BB910AD}" srcOrd="3" destOrd="0" presId="urn:microsoft.com/office/officeart/2005/8/layout/vList5"/>
    <dgm:cxn modelId="{21CF17A2-8DF2-C245-8300-85215F95DE21}" type="presParOf" srcId="{4121BBDD-86CF-0C4D-B24C-FE974429A560}" destId="{73F4F760-A08C-A543-BC2E-E2BC691A3917}" srcOrd="4" destOrd="0" presId="urn:microsoft.com/office/officeart/2005/8/layout/vList5"/>
    <dgm:cxn modelId="{7F387075-7068-D545-8759-BE3A9A8692E8}" type="presParOf" srcId="{73F4F760-A08C-A543-BC2E-E2BC691A3917}" destId="{92299E3F-4A4E-A74A-936A-265F8AE2537F}" srcOrd="0" destOrd="0" presId="urn:microsoft.com/office/officeart/2005/8/layout/vList5"/>
    <dgm:cxn modelId="{5DF8D8D9-4BE6-9345-AA43-01A4081D9EE6}" type="presParOf" srcId="{73F4F760-A08C-A543-BC2E-E2BC691A3917}" destId="{868AF238-5BD3-FC4A-B7F9-121BB0CEBAC9}" srcOrd="1" destOrd="0" presId="urn:microsoft.com/office/officeart/2005/8/layout/vList5"/>
    <dgm:cxn modelId="{A1D4119E-397D-4144-91A4-4F6D0092BB76}" type="presParOf" srcId="{4121BBDD-86CF-0C4D-B24C-FE974429A560}" destId="{2FB721FD-B55C-9A4C-B913-630DC7BFF162}" srcOrd="5" destOrd="0" presId="urn:microsoft.com/office/officeart/2005/8/layout/vList5"/>
    <dgm:cxn modelId="{066ADF1E-677E-1044-A631-C7FE1B0EB03A}" type="presParOf" srcId="{4121BBDD-86CF-0C4D-B24C-FE974429A560}" destId="{C6AC1E85-74FC-DD4C-98B7-B7717543EC27}" srcOrd="6" destOrd="0" presId="urn:microsoft.com/office/officeart/2005/8/layout/vList5"/>
    <dgm:cxn modelId="{5E38AAAD-672D-AA4C-BE6B-EDFAF42A607C}" type="presParOf" srcId="{C6AC1E85-74FC-DD4C-98B7-B7717543EC27}" destId="{F6A80464-8246-0940-AE9F-13B568C1A8AF}" srcOrd="0" destOrd="0" presId="urn:microsoft.com/office/officeart/2005/8/layout/vList5"/>
    <dgm:cxn modelId="{93A36565-46D9-1C41-83A0-7BCB4F857BF7}" type="presParOf" srcId="{C6AC1E85-74FC-DD4C-98B7-B7717543EC27}" destId="{9BB5B3BD-20DB-2541-9E37-E0C541B31AF9}" srcOrd="1" destOrd="0" presId="urn:microsoft.com/office/officeart/2005/8/layout/vList5"/>
    <dgm:cxn modelId="{ED0EECD7-D7BF-954A-9151-3033EC75A0CD}" type="presParOf" srcId="{4121BBDD-86CF-0C4D-B24C-FE974429A560}" destId="{BB947C9E-125F-E14B-8244-3B14C26E4C04}" srcOrd="7" destOrd="0" presId="urn:microsoft.com/office/officeart/2005/8/layout/vList5"/>
    <dgm:cxn modelId="{68B39F7A-0770-2348-9365-CAA9C0C4C33E}" type="presParOf" srcId="{4121BBDD-86CF-0C4D-B24C-FE974429A560}" destId="{36860D1E-3DEB-F244-9D18-A3D6AEB6259E}" srcOrd="8" destOrd="0" presId="urn:microsoft.com/office/officeart/2005/8/layout/vList5"/>
    <dgm:cxn modelId="{9DC1736B-F4FC-E640-8D09-65B2B44DABFE}" type="presParOf" srcId="{36860D1E-3DEB-F244-9D18-A3D6AEB6259E}" destId="{057DE6A1-0A6E-7046-9526-EBF9137090EB}" srcOrd="0" destOrd="0" presId="urn:microsoft.com/office/officeart/2005/8/layout/vList5"/>
    <dgm:cxn modelId="{F731D8D8-24AB-3D4A-8809-41B7FBB4BC17}" type="presParOf" srcId="{36860D1E-3DEB-F244-9D18-A3D6AEB6259E}" destId="{9D058E5D-9E66-BF43-9FE0-8C4DB0B28F9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CD3356-D6B1-4448-970E-B71D2D8CFE4B}" type="doc">
      <dgm:prSet loTypeId="urn:microsoft.com/office/officeart/2005/8/layout/list1" loCatId="" qsTypeId="urn:microsoft.com/office/officeart/2005/8/quickstyle/simple5" qsCatId="simple" csTypeId="urn:microsoft.com/office/officeart/2005/8/colors/accent2_5" csCatId="accent2" phldr="1"/>
      <dgm:spPr/>
      <dgm:t>
        <a:bodyPr/>
        <a:lstStyle/>
        <a:p>
          <a:endParaRPr lang="en-US"/>
        </a:p>
      </dgm:t>
    </dgm:pt>
    <dgm:pt modelId="{6E5D218A-197C-7B40-89B9-10158C36D6EC}">
      <dgm:prSet phldrT="[Text]" custT="1"/>
      <dgm:spPr/>
      <dgm:t>
        <a:bodyPr/>
        <a:lstStyle/>
        <a:p>
          <a:r>
            <a:rPr lang="en-US" sz="3200" dirty="0"/>
            <a:t>Long</a:t>
          </a:r>
        </a:p>
      </dgm:t>
    </dgm:pt>
    <dgm:pt modelId="{E04D7D86-2DC3-5543-86D9-EB7664CCAE6F}" type="parTrans" cxnId="{9FF01DD6-ADD9-4446-8B68-BC1A3D3B564C}">
      <dgm:prSet/>
      <dgm:spPr/>
      <dgm:t>
        <a:bodyPr/>
        <a:lstStyle/>
        <a:p>
          <a:endParaRPr lang="en-US" sz="1200"/>
        </a:p>
      </dgm:t>
    </dgm:pt>
    <dgm:pt modelId="{13D08564-1409-C74A-ADB2-F2C65ED800EF}" type="sibTrans" cxnId="{9FF01DD6-ADD9-4446-8B68-BC1A3D3B564C}">
      <dgm:prSet/>
      <dgm:spPr/>
      <dgm:t>
        <a:bodyPr/>
        <a:lstStyle/>
        <a:p>
          <a:endParaRPr lang="en-US" sz="1200"/>
        </a:p>
      </dgm:t>
    </dgm:pt>
    <dgm:pt modelId="{B91CC9FA-5189-0142-B42A-D579AE3B8F5C}">
      <dgm:prSet phldrT="[Text]" custT="1"/>
      <dgm:spPr/>
      <dgm:t>
        <a:bodyPr/>
        <a:lstStyle/>
        <a:p>
          <a:pPr>
            <a:buNone/>
          </a:pPr>
          <a:r>
            <a:rPr lang="en-US" sz="1800" dirty="0"/>
            <a:t>Selections from 1-2 other books on relevant topics</a:t>
          </a:r>
        </a:p>
      </dgm:t>
    </dgm:pt>
    <dgm:pt modelId="{4A075695-336A-2042-AA49-319734C71008}" type="parTrans" cxnId="{C0864FFD-AAF4-4C47-8889-0AD0FABC62B8}">
      <dgm:prSet/>
      <dgm:spPr/>
      <dgm:t>
        <a:bodyPr/>
        <a:lstStyle/>
        <a:p>
          <a:endParaRPr lang="en-US" sz="1200"/>
        </a:p>
      </dgm:t>
    </dgm:pt>
    <dgm:pt modelId="{67977A04-6B77-C642-9B6C-F263775E0864}" type="sibTrans" cxnId="{C0864FFD-AAF4-4C47-8889-0AD0FABC62B8}">
      <dgm:prSet/>
      <dgm:spPr/>
      <dgm:t>
        <a:bodyPr/>
        <a:lstStyle/>
        <a:p>
          <a:endParaRPr lang="en-US" sz="1200"/>
        </a:p>
      </dgm:t>
    </dgm:pt>
    <dgm:pt modelId="{78ABE9DF-21B3-8A49-907C-62C441EE3EA9}">
      <dgm:prSet phldrT="[Text]" custT="1"/>
      <dgm:spPr/>
      <dgm:t>
        <a:bodyPr/>
        <a:lstStyle/>
        <a:p>
          <a:r>
            <a:rPr lang="en-US" sz="3200" dirty="0"/>
            <a:t>Short</a:t>
          </a:r>
        </a:p>
      </dgm:t>
    </dgm:pt>
    <dgm:pt modelId="{8E270F4E-BF9C-4A43-8770-B7A2F5B940CD}" type="parTrans" cxnId="{B696E88C-0CC2-004D-A226-53C87B708D7B}">
      <dgm:prSet/>
      <dgm:spPr/>
      <dgm:t>
        <a:bodyPr/>
        <a:lstStyle/>
        <a:p>
          <a:endParaRPr lang="en-US"/>
        </a:p>
      </dgm:t>
    </dgm:pt>
    <dgm:pt modelId="{37603EE1-5EE9-5F43-9D25-B46DBD6DAE9D}" type="sibTrans" cxnId="{B696E88C-0CC2-004D-A226-53C87B708D7B}">
      <dgm:prSet/>
      <dgm:spPr/>
      <dgm:t>
        <a:bodyPr/>
        <a:lstStyle/>
        <a:p>
          <a:endParaRPr lang="en-US"/>
        </a:p>
      </dgm:t>
    </dgm:pt>
    <dgm:pt modelId="{3912E3B0-2134-0540-BFDE-0394C0B0ACBB}">
      <dgm:prSet phldrT="[Text]"/>
      <dgm:spPr/>
      <dgm:t>
        <a:bodyPr/>
        <a:lstStyle/>
        <a:p>
          <a:pPr>
            <a:buNone/>
          </a:pPr>
          <a:r>
            <a:rPr lang="en-US" dirty="0"/>
            <a:t>20-40 pages from </a:t>
          </a:r>
          <a:r>
            <a:rPr lang="en-US" i="1" dirty="0"/>
            <a:t>WWS Simplified</a:t>
          </a:r>
          <a:endParaRPr lang="en-US" dirty="0"/>
        </a:p>
      </dgm:t>
    </dgm:pt>
    <dgm:pt modelId="{81076954-AF43-C444-B905-122370D18949}" type="parTrans" cxnId="{C0DF9F5E-D20E-BE44-A619-BE87F4A13297}">
      <dgm:prSet/>
      <dgm:spPr/>
      <dgm:t>
        <a:bodyPr/>
        <a:lstStyle/>
        <a:p>
          <a:endParaRPr lang="en-US"/>
        </a:p>
      </dgm:t>
    </dgm:pt>
    <dgm:pt modelId="{F1D7F6F9-6077-A640-B8FE-35F3524E2B5C}" type="sibTrans" cxnId="{C0DF9F5E-D20E-BE44-A619-BE87F4A13297}">
      <dgm:prSet/>
      <dgm:spPr/>
      <dgm:t>
        <a:bodyPr/>
        <a:lstStyle/>
        <a:p>
          <a:endParaRPr lang="en-US"/>
        </a:p>
      </dgm:t>
    </dgm:pt>
    <dgm:pt modelId="{9FED8073-7153-E64D-B8B7-A715223A8751}">
      <dgm:prSet phldrT="[Text]" custT="1"/>
      <dgm:spPr/>
      <dgm:t>
        <a:bodyPr/>
        <a:lstStyle/>
        <a:p>
          <a:r>
            <a:rPr lang="en-US" sz="3200"/>
            <a:t>Medium</a:t>
          </a:r>
          <a:endParaRPr lang="en-US" sz="4200" dirty="0"/>
        </a:p>
      </dgm:t>
    </dgm:pt>
    <dgm:pt modelId="{9BAF024E-06EB-444C-AD76-6EC0DAF00790}" type="parTrans" cxnId="{AB5D9562-CD78-6D41-94BA-D84AFCC3C67A}">
      <dgm:prSet/>
      <dgm:spPr/>
      <dgm:t>
        <a:bodyPr/>
        <a:lstStyle/>
        <a:p>
          <a:endParaRPr lang="en-US"/>
        </a:p>
      </dgm:t>
    </dgm:pt>
    <dgm:pt modelId="{3C2FF818-F450-094D-B3A3-CD77D869D6C8}" type="sibTrans" cxnId="{AB5D9562-CD78-6D41-94BA-D84AFCC3C67A}">
      <dgm:prSet/>
      <dgm:spPr/>
      <dgm:t>
        <a:bodyPr/>
        <a:lstStyle/>
        <a:p>
          <a:endParaRPr lang="en-US"/>
        </a:p>
      </dgm:t>
    </dgm:pt>
    <dgm:pt modelId="{E2A8C629-408A-5D43-AC53-0166ADFED505}">
      <dgm:prSet phldrT="[Text]"/>
      <dgm:spPr/>
      <dgm:t>
        <a:bodyPr/>
        <a:lstStyle/>
        <a:p>
          <a:pPr>
            <a:buNone/>
          </a:pPr>
          <a:r>
            <a:rPr lang="en-US" dirty="0"/>
            <a:t>20-40 pages from </a:t>
          </a:r>
          <a:r>
            <a:rPr lang="en-US" i="1" dirty="0"/>
            <a:t>Working with Stories</a:t>
          </a:r>
        </a:p>
      </dgm:t>
    </dgm:pt>
    <dgm:pt modelId="{3A3EE7E9-EB84-8E40-B091-75386081BCB2}" type="parTrans" cxnId="{6C395B52-21CE-2247-BB46-587A5D251B99}">
      <dgm:prSet/>
      <dgm:spPr/>
      <dgm:t>
        <a:bodyPr/>
        <a:lstStyle/>
        <a:p>
          <a:endParaRPr lang="en-US"/>
        </a:p>
      </dgm:t>
    </dgm:pt>
    <dgm:pt modelId="{8BEC0CAF-04DB-5441-B27D-950CF3161ED1}" type="sibTrans" cxnId="{6C395B52-21CE-2247-BB46-587A5D251B99}">
      <dgm:prSet/>
      <dgm:spPr/>
      <dgm:t>
        <a:bodyPr/>
        <a:lstStyle/>
        <a:p>
          <a:endParaRPr lang="en-US"/>
        </a:p>
      </dgm:t>
    </dgm:pt>
    <dgm:pt modelId="{E4F26311-8841-AA4A-A860-5AD6261CFE04}" type="pres">
      <dgm:prSet presAssocID="{9FCD3356-D6B1-4448-970E-B71D2D8CFE4B}" presName="linear" presStyleCnt="0">
        <dgm:presLayoutVars>
          <dgm:dir/>
          <dgm:animLvl val="lvl"/>
          <dgm:resizeHandles val="exact"/>
        </dgm:presLayoutVars>
      </dgm:prSet>
      <dgm:spPr/>
    </dgm:pt>
    <dgm:pt modelId="{6A143234-9480-AB47-97AA-DD69BE9AB119}" type="pres">
      <dgm:prSet presAssocID="{78ABE9DF-21B3-8A49-907C-62C441EE3EA9}" presName="parentLin" presStyleCnt="0"/>
      <dgm:spPr/>
    </dgm:pt>
    <dgm:pt modelId="{670232EC-B026-DD41-A356-31BDA6418E12}" type="pres">
      <dgm:prSet presAssocID="{78ABE9DF-21B3-8A49-907C-62C441EE3EA9}" presName="parentLeftMargin" presStyleLbl="node1" presStyleIdx="0" presStyleCnt="3"/>
      <dgm:spPr/>
    </dgm:pt>
    <dgm:pt modelId="{FA07008B-7D38-F648-9C43-BEA0D269BEE2}" type="pres">
      <dgm:prSet presAssocID="{78ABE9DF-21B3-8A49-907C-62C441EE3EA9}" presName="parentText" presStyleLbl="node1" presStyleIdx="0" presStyleCnt="3" custFlipHor="0" custScaleX="24418">
        <dgm:presLayoutVars>
          <dgm:chMax val="0"/>
          <dgm:bulletEnabled val="1"/>
        </dgm:presLayoutVars>
      </dgm:prSet>
      <dgm:spPr/>
    </dgm:pt>
    <dgm:pt modelId="{47CCDE01-CE1E-9647-93CE-A4FB11A34073}" type="pres">
      <dgm:prSet presAssocID="{78ABE9DF-21B3-8A49-907C-62C441EE3EA9}" presName="negativeSpace" presStyleCnt="0"/>
      <dgm:spPr/>
    </dgm:pt>
    <dgm:pt modelId="{4661BC01-6F87-9043-B7F0-F2D8FB6E5E54}" type="pres">
      <dgm:prSet presAssocID="{78ABE9DF-21B3-8A49-907C-62C441EE3EA9}" presName="childText" presStyleLbl="conFgAcc1" presStyleIdx="0" presStyleCnt="3">
        <dgm:presLayoutVars>
          <dgm:bulletEnabled val="1"/>
        </dgm:presLayoutVars>
      </dgm:prSet>
      <dgm:spPr/>
    </dgm:pt>
    <dgm:pt modelId="{3B16919A-DD70-6546-A6C7-427F11C7F62E}" type="pres">
      <dgm:prSet presAssocID="{37603EE1-5EE9-5F43-9D25-B46DBD6DAE9D}" presName="spaceBetweenRectangles" presStyleCnt="0"/>
      <dgm:spPr/>
    </dgm:pt>
    <dgm:pt modelId="{1D613A44-8A39-C648-B7D5-7E64EC34B071}" type="pres">
      <dgm:prSet presAssocID="{9FED8073-7153-E64D-B8B7-A715223A8751}" presName="parentLin" presStyleCnt="0"/>
      <dgm:spPr/>
    </dgm:pt>
    <dgm:pt modelId="{9909DA4F-D24F-B541-9602-A063B57C95FA}" type="pres">
      <dgm:prSet presAssocID="{9FED8073-7153-E64D-B8B7-A715223A8751}" presName="parentLeftMargin" presStyleLbl="node1" presStyleIdx="0" presStyleCnt="3"/>
      <dgm:spPr/>
    </dgm:pt>
    <dgm:pt modelId="{1968B4C9-10B8-2A4E-9C8C-40FCA0FA5D60}" type="pres">
      <dgm:prSet presAssocID="{9FED8073-7153-E64D-B8B7-A715223A8751}" presName="parentText" presStyleLbl="node1" presStyleIdx="1" presStyleCnt="3" custScaleX="52287">
        <dgm:presLayoutVars>
          <dgm:chMax val="0"/>
          <dgm:bulletEnabled val="1"/>
        </dgm:presLayoutVars>
      </dgm:prSet>
      <dgm:spPr/>
    </dgm:pt>
    <dgm:pt modelId="{67AE02D5-19AE-D94B-85B2-DF9EE362EE62}" type="pres">
      <dgm:prSet presAssocID="{9FED8073-7153-E64D-B8B7-A715223A8751}" presName="negativeSpace" presStyleCnt="0"/>
      <dgm:spPr/>
    </dgm:pt>
    <dgm:pt modelId="{C13705EA-527F-9145-9BB6-46A7612726AD}" type="pres">
      <dgm:prSet presAssocID="{9FED8073-7153-E64D-B8B7-A715223A8751}" presName="childText" presStyleLbl="conFgAcc1" presStyleIdx="1" presStyleCnt="3">
        <dgm:presLayoutVars>
          <dgm:bulletEnabled val="1"/>
        </dgm:presLayoutVars>
      </dgm:prSet>
      <dgm:spPr/>
    </dgm:pt>
    <dgm:pt modelId="{A12D379B-D58F-C84E-8393-D0D580AD3C54}" type="pres">
      <dgm:prSet presAssocID="{3C2FF818-F450-094D-B3A3-CD77D869D6C8}" presName="spaceBetweenRectangles" presStyleCnt="0"/>
      <dgm:spPr/>
    </dgm:pt>
    <dgm:pt modelId="{81B3FA76-F32E-F64F-8AA6-A7E3052F0015}" type="pres">
      <dgm:prSet presAssocID="{6E5D218A-197C-7B40-89B9-10158C36D6EC}" presName="parentLin" presStyleCnt="0"/>
      <dgm:spPr/>
    </dgm:pt>
    <dgm:pt modelId="{DCFBDF7B-DA80-E743-832F-26D765D29DB6}" type="pres">
      <dgm:prSet presAssocID="{6E5D218A-197C-7B40-89B9-10158C36D6EC}" presName="parentLeftMargin" presStyleLbl="node1" presStyleIdx="1" presStyleCnt="3"/>
      <dgm:spPr/>
    </dgm:pt>
    <dgm:pt modelId="{D2D921C9-93D8-5842-B4AF-6BDB4A1AA2B0}" type="pres">
      <dgm:prSet presAssocID="{6E5D218A-197C-7B40-89B9-10158C36D6EC}" presName="parentText" presStyleLbl="node1" presStyleIdx="2" presStyleCnt="3">
        <dgm:presLayoutVars>
          <dgm:chMax val="0"/>
          <dgm:bulletEnabled val="1"/>
        </dgm:presLayoutVars>
      </dgm:prSet>
      <dgm:spPr/>
    </dgm:pt>
    <dgm:pt modelId="{71594C16-E4CB-EC47-8A22-30ACF6957694}" type="pres">
      <dgm:prSet presAssocID="{6E5D218A-197C-7B40-89B9-10158C36D6EC}" presName="negativeSpace" presStyleCnt="0"/>
      <dgm:spPr/>
    </dgm:pt>
    <dgm:pt modelId="{2EC845B8-5459-FD45-A552-18F8851310FD}" type="pres">
      <dgm:prSet presAssocID="{6E5D218A-197C-7B40-89B9-10158C36D6EC}" presName="childText" presStyleLbl="conFgAcc1" presStyleIdx="2" presStyleCnt="3">
        <dgm:presLayoutVars>
          <dgm:bulletEnabled val="1"/>
        </dgm:presLayoutVars>
      </dgm:prSet>
      <dgm:spPr/>
    </dgm:pt>
  </dgm:ptLst>
  <dgm:cxnLst>
    <dgm:cxn modelId="{55AE3A0D-9280-5346-BAB3-0F18CFD90C57}" type="presOf" srcId="{78ABE9DF-21B3-8A49-907C-62C441EE3EA9}" destId="{FA07008B-7D38-F648-9C43-BEA0D269BEE2}" srcOrd="1" destOrd="0" presId="urn:microsoft.com/office/officeart/2005/8/layout/list1"/>
    <dgm:cxn modelId="{F3B3001D-6947-D844-A380-85863E39A7F6}" type="presOf" srcId="{78ABE9DF-21B3-8A49-907C-62C441EE3EA9}" destId="{670232EC-B026-DD41-A356-31BDA6418E12}" srcOrd="0" destOrd="0" presId="urn:microsoft.com/office/officeart/2005/8/layout/list1"/>
    <dgm:cxn modelId="{2E4DAC36-6D28-3B45-B8AD-F152F706D765}" type="presOf" srcId="{3912E3B0-2134-0540-BFDE-0394C0B0ACBB}" destId="{4661BC01-6F87-9043-B7F0-F2D8FB6E5E54}" srcOrd="0" destOrd="0" presId="urn:microsoft.com/office/officeart/2005/8/layout/list1"/>
    <dgm:cxn modelId="{1642CE37-252C-0C45-9D05-188E13F795BD}" type="presOf" srcId="{9FED8073-7153-E64D-B8B7-A715223A8751}" destId="{1968B4C9-10B8-2A4E-9C8C-40FCA0FA5D60}" srcOrd="1" destOrd="0" presId="urn:microsoft.com/office/officeart/2005/8/layout/list1"/>
    <dgm:cxn modelId="{6C395B52-21CE-2247-BB46-587A5D251B99}" srcId="{9FED8073-7153-E64D-B8B7-A715223A8751}" destId="{E2A8C629-408A-5D43-AC53-0166ADFED505}" srcOrd="0" destOrd="0" parTransId="{3A3EE7E9-EB84-8E40-B091-75386081BCB2}" sibTransId="{8BEC0CAF-04DB-5441-B27D-950CF3161ED1}"/>
    <dgm:cxn modelId="{C0DF9F5E-D20E-BE44-A619-BE87F4A13297}" srcId="{78ABE9DF-21B3-8A49-907C-62C441EE3EA9}" destId="{3912E3B0-2134-0540-BFDE-0394C0B0ACBB}" srcOrd="0" destOrd="0" parTransId="{81076954-AF43-C444-B905-122370D18949}" sibTransId="{F1D7F6F9-6077-A640-B8FE-35F3524E2B5C}"/>
    <dgm:cxn modelId="{B95C5A60-2C88-C248-8C14-2BE0A0EA278C}" type="presOf" srcId="{9FED8073-7153-E64D-B8B7-A715223A8751}" destId="{9909DA4F-D24F-B541-9602-A063B57C95FA}" srcOrd="0" destOrd="0" presId="urn:microsoft.com/office/officeart/2005/8/layout/list1"/>
    <dgm:cxn modelId="{AB5D9562-CD78-6D41-94BA-D84AFCC3C67A}" srcId="{9FCD3356-D6B1-4448-970E-B71D2D8CFE4B}" destId="{9FED8073-7153-E64D-B8B7-A715223A8751}" srcOrd="1" destOrd="0" parTransId="{9BAF024E-06EB-444C-AD76-6EC0DAF00790}" sibTransId="{3C2FF818-F450-094D-B3A3-CD77D869D6C8}"/>
    <dgm:cxn modelId="{B696E88C-0CC2-004D-A226-53C87B708D7B}" srcId="{9FCD3356-D6B1-4448-970E-B71D2D8CFE4B}" destId="{78ABE9DF-21B3-8A49-907C-62C441EE3EA9}" srcOrd="0" destOrd="0" parTransId="{8E270F4E-BF9C-4A43-8770-B7A2F5B940CD}" sibTransId="{37603EE1-5EE9-5F43-9D25-B46DBD6DAE9D}"/>
    <dgm:cxn modelId="{4D23FE95-04E6-1F47-9A4E-AE0786C4000B}" type="presOf" srcId="{6E5D218A-197C-7B40-89B9-10158C36D6EC}" destId="{DCFBDF7B-DA80-E743-832F-26D765D29DB6}" srcOrd="0" destOrd="0" presId="urn:microsoft.com/office/officeart/2005/8/layout/list1"/>
    <dgm:cxn modelId="{1E6F71A2-1A84-B646-AABA-B77976A8EE9F}" type="presOf" srcId="{6E5D218A-197C-7B40-89B9-10158C36D6EC}" destId="{D2D921C9-93D8-5842-B4AF-6BDB4A1AA2B0}" srcOrd="1" destOrd="0" presId="urn:microsoft.com/office/officeart/2005/8/layout/list1"/>
    <dgm:cxn modelId="{1E167EC6-3CA9-F945-A495-C8572B72D734}" type="presOf" srcId="{9FCD3356-D6B1-4448-970E-B71D2D8CFE4B}" destId="{E4F26311-8841-AA4A-A860-5AD6261CFE04}" srcOrd="0" destOrd="0" presId="urn:microsoft.com/office/officeart/2005/8/layout/list1"/>
    <dgm:cxn modelId="{2B8E41D4-52FF-8D46-940B-7289A0400986}" type="presOf" srcId="{B91CC9FA-5189-0142-B42A-D579AE3B8F5C}" destId="{2EC845B8-5459-FD45-A552-18F8851310FD}" srcOrd="0" destOrd="0" presId="urn:microsoft.com/office/officeart/2005/8/layout/list1"/>
    <dgm:cxn modelId="{9FF01DD6-ADD9-4446-8B68-BC1A3D3B564C}" srcId="{9FCD3356-D6B1-4448-970E-B71D2D8CFE4B}" destId="{6E5D218A-197C-7B40-89B9-10158C36D6EC}" srcOrd="2" destOrd="0" parTransId="{E04D7D86-2DC3-5543-86D9-EB7664CCAE6F}" sibTransId="{13D08564-1409-C74A-ADB2-F2C65ED800EF}"/>
    <dgm:cxn modelId="{48D0E9D7-BE90-5948-8350-A92F39E2E5C3}" type="presOf" srcId="{E2A8C629-408A-5D43-AC53-0166ADFED505}" destId="{C13705EA-527F-9145-9BB6-46A7612726AD}" srcOrd="0" destOrd="0" presId="urn:microsoft.com/office/officeart/2005/8/layout/list1"/>
    <dgm:cxn modelId="{C0864FFD-AAF4-4C47-8889-0AD0FABC62B8}" srcId="{6E5D218A-197C-7B40-89B9-10158C36D6EC}" destId="{B91CC9FA-5189-0142-B42A-D579AE3B8F5C}" srcOrd="0" destOrd="0" parTransId="{4A075695-336A-2042-AA49-319734C71008}" sibTransId="{67977A04-6B77-C642-9B6C-F263775E0864}"/>
    <dgm:cxn modelId="{D22AA470-DFD0-4440-893D-51302EEE6E11}" type="presParOf" srcId="{E4F26311-8841-AA4A-A860-5AD6261CFE04}" destId="{6A143234-9480-AB47-97AA-DD69BE9AB119}" srcOrd="0" destOrd="0" presId="urn:microsoft.com/office/officeart/2005/8/layout/list1"/>
    <dgm:cxn modelId="{A3A9FDDF-46DA-8647-8292-9687217CEC4A}" type="presParOf" srcId="{6A143234-9480-AB47-97AA-DD69BE9AB119}" destId="{670232EC-B026-DD41-A356-31BDA6418E12}" srcOrd="0" destOrd="0" presId="urn:microsoft.com/office/officeart/2005/8/layout/list1"/>
    <dgm:cxn modelId="{DCBFF11E-2E7A-324C-8F50-FFECF3F7CFD6}" type="presParOf" srcId="{6A143234-9480-AB47-97AA-DD69BE9AB119}" destId="{FA07008B-7D38-F648-9C43-BEA0D269BEE2}" srcOrd="1" destOrd="0" presId="urn:microsoft.com/office/officeart/2005/8/layout/list1"/>
    <dgm:cxn modelId="{2E1C8597-7B39-C246-B620-ED9944E9C953}" type="presParOf" srcId="{E4F26311-8841-AA4A-A860-5AD6261CFE04}" destId="{47CCDE01-CE1E-9647-93CE-A4FB11A34073}" srcOrd="1" destOrd="0" presId="urn:microsoft.com/office/officeart/2005/8/layout/list1"/>
    <dgm:cxn modelId="{08B41D8B-BB20-D844-B2F4-F446A51A4A76}" type="presParOf" srcId="{E4F26311-8841-AA4A-A860-5AD6261CFE04}" destId="{4661BC01-6F87-9043-B7F0-F2D8FB6E5E54}" srcOrd="2" destOrd="0" presId="urn:microsoft.com/office/officeart/2005/8/layout/list1"/>
    <dgm:cxn modelId="{0A2E3180-CB73-DA40-9299-DFF27F9A4F12}" type="presParOf" srcId="{E4F26311-8841-AA4A-A860-5AD6261CFE04}" destId="{3B16919A-DD70-6546-A6C7-427F11C7F62E}" srcOrd="3" destOrd="0" presId="urn:microsoft.com/office/officeart/2005/8/layout/list1"/>
    <dgm:cxn modelId="{C14AC1B9-BA7D-AE45-884D-B9117F08516A}" type="presParOf" srcId="{E4F26311-8841-AA4A-A860-5AD6261CFE04}" destId="{1D613A44-8A39-C648-B7D5-7E64EC34B071}" srcOrd="4" destOrd="0" presId="urn:microsoft.com/office/officeart/2005/8/layout/list1"/>
    <dgm:cxn modelId="{CE61831C-10E1-364D-BC7A-0729E1F7D6E7}" type="presParOf" srcId="{1D613A44-8A39-C648-B7D5-7E64EC34B071}" destId="{9909DA4F-D24F-B541-9602-A063B57C95FA}" srcOrd="0" destOrd="0" presId="urn:microsoft.com/office/officeart/2005/8/layout/list1"/>
    <dgm:cxn modelId="{208CCDB6-47FE-9641-A58E-673542A58212}" type="presParOf" srcId="{1D613A44-8A39-C648-B7D5-7E64EC34B071}" destId="{1968B4C9-10B8-2A4E-9C8C-40FCA0FA5D60}" srcOrd="1" destOrd="0" presId="urn:microsoft.com/office/officeart/2005/8/layout/list1"/>
    <dgm:cxn modelId="{568B09C8-9342-D240-A818-9BACFF185E6B}" type="presParOf" srcId="{E4F26311-8841-AA4A-A860-5AD6261CFE04}" destId="{67AE02D5-19AE-D94B-85B2-DF9EE362EE62}" srcOrd="5" destOrd="0" presId="urn:microsoft.com/office/officeart/2005/8/layout/list1"/>
    <dgm:cxn modelId="{33343C96-048C-2D45-AED3-3A6564D620A3}" type="presParOf" srcId="{E4F26311-8841-AA4A-A860-5AD6261CFE04}" destId="{C13705EA-527F-9145-9BB6-46A7612726AD}" srcOrd="6" destOrd="0" presId="urn:microsoft.com/office/officeart/2005/8/layout/list1"/>
    <dgm:cxn modelId="{FEF46365-C612-E843-A834-398AAE145AB3}" type="presParOf" srcId="{E4F26311-8841-AA4A-A860-5AD6261CFE04}" destId="{A12D379B-D58F-C84E-8393-D0D580AD3C54}" srcOrd="7" destOrd="0" presId="urn:microsoft.com/office/officeart/2005/8/layout/list1"/>
    <dgm:cxn modelId="{07D5AA16-8565-7947-B8A6-91F729DFE930}" type="presParOf" srcId="{E4F26311-8841-AA4A-A860-5AD6261CFE04}" destId="{81B3FA76-F32E-F64F-8AA6-A7E3052F0015}" srcOrd="8" destOrd="0" presId="urn:microsoft.com/office/officeart/2005/8/layout/list1"/>
    <dgm:cxn modelId="{D821C262-887D-FC46-8F00-70369D647413}" type="presParOf" srcId="{81B3FA76-F32E-F64F-8AA6-A7E3052F0015}" destId="{DCFBDF7B-DA80-E743-832F-26D765D29DB6}" srcOrd="0" destOrd="0" presId="urn:microsoft.com/office/officeart/2005/8/layout/list1"/>
    <dgm:cxn modelId="{82859FEC-9507-2044-B18D-2EB1EBABA9D4}" type="presParOf" srcId="{81B3FA76-F32E-F64F-8AA6-A7E3052F0015}" destId="{D2D921C9-93D8-5842-B4AF-6BDB4A1AA2B0}" srcOrd="1" destOrd="0" presId="urn:microsoft.com/office/officeart/2005/8/layout/list1"/>
    <dgm:cxn modelId="{F1A7F04B-E853-6344-9691-0537AFA5F817}" type="presParOf" srcId="{E4F26311-8841-AA4A-A860-5AD6261CFE04}" destId="{71594C16-E4CB-EC47-8A22-30ACF6957694}" srcOrd="9" destOrd="0" presId="urn:microsoft.com/office/officeart/2005/8/layout/list1"/>
    <dgm:cxn modelId="{2622B896-8DC4-894C-9727-8775E37F6221}" type="presParOf" srcId="{E4F26311-8841-AA4A-A860-5AD6261CFE04}" destId="{2EC845B8-5459-FD45-A552-18F8851310F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463EA4-E53A-284F-AA45-47A4004B3999}">
      <dsp:nvSpPr>
        <dsp:cNvPr id="0" name=""/>
        <dsp:cNvSpPr/>
      </dsp:nvSpPr>
      <dsp:spPr>
        <a:xfrm rot="5400000">
          <a:off x="6721272" y="-2919749"/>
          <a:ext cx="619520" cy="6617442"/>
        </a:xfrm>
        <a:prstGeom prst="round2SameRect">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b="0" kern="1200"/>
            <a:t>This presentation, which describes the course.</a:t>
          </a:r>
        </a:p>
      </dsp:txBody>
      <dsp:txXfrm rot="-5400000">
        <a:off x="3722311" y="109454"/>
        <a:ext cx="6587200" cy="559036"/>
      </dsp:txXfrm>
    </dsp:sp>
    <dsp:sp modelId="{D2B3BF47-C93F-974C-8CC2-0D0F025C50F8}">
      <dsp:nvSpPr>
        <dsp:cNvPr id="0" name=""/>
        <dsp:cNvSpPr/>
      </dsp:nvSpPr>
      <dsp:spPr>
        <a:xfrm>
          <a:off x="0" y="1771"/>
          <a:ext cx="3722311" cy="774401"/>
        </a:xfrm>
        <a:prstGeom prst="roundRect">
          <a:avLst/>
        </a:prstGeom>
        <a:solidFill>
          <a:schemeClr val="accent2">
            <a:shade val="8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0" kern="1200"/>
            <a:t>Description</a:t>
          </a:r>
        </a:p>
      </dsp:txBody>
      <dsp:txXfrm>
        <a:off x="37803" y="39574"/>
        <a:ext cx="3646705" cy="698795"/>
      </dsp:txXfrm>
    </dsp:sp>
    <dsp:sp modelId="{8D50DE77-472A-4142-89C2-0BCDFAF166CF}">
      <dsp:nvSpPr>
        <dsp:cNvPr id="0" name=""/>
        <dsp:cNvSpPr/>
      </dsp:nvSpPr>
      <dsp:spPr>
        <a:xfrm rot="5400000">
          <a:off x="6721272" y="-2106628"/>
          <a:ext cx="619520" cy="6617442"/>
        </a:xfrm>
        <a:prstGeom prst="round2SameRect">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b="0" kern="1200"/>
            <a:t>What you will read and do in each week of the course.</a:t>
          </a:r>
        </a:p>
      </dsp:txBody>
      <dsp:txXfrm rot="-5400000">
        <a:off x="3722311" y="922575"/>
        <a:ext cx="6587200" cy="559036"/>
      </dsp:txXfrm>
    </dsp:sp>
    <dsp:sp modelId="{830481E7-BC72-AF41-9314-1641011CCEDB}">
      <dsp:nvSpPr>
        <dsp:cNvPr id="0" name=""/>
        <dsp:cNvSpPr/>
      </dsp:nvSpPr>
      <dsp:spPr>
        <a:xfrm>
          <a:off x="0" y="814892"/>
          <a:ext cx="3722311" cy="774401"/>
        </a:xfrm>
        <a:prstGeom prst="roundRect">
          <a:avLst/>
        </a:prstGeom>
        <a:solidFill>
          <a:schemeClr val="accent2">
            <a:shade val="80000"/>
            <a:hueOff val="129898"/>
            <a:satOff val="-5564"/>
            <a:lumOff val="767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0" kern="1200"/>
            <a:t>Syllabus</a:t>
          </a:r>
        </a:p>
      </dsp:txBody>
      <dsp:txXfrm>
        <a:off x="37803" y="852695"/>
        <a:ext cx="3646705" cy="698795"/>
      </dsp:txXfrm>
    </dsp:sp>
    <dsp:sp modelId="{868AF238-5BD3-FC4A-B7F9-121BB0CEBAC9}">
      <dsp:nvSpPr>
        <dsp:cNvPr id="0" name=""/>
        <dsp:cNvSpPr/>
      </dsp:nvSpPr>
      <dsp:spPr>
        <a:xfrm rot="5400000">
          <a:off x="6721272" y="-1293507"/>
          <a:ext cx="619520" cy="6617442"/>
        </a:xfrm>
        <a:prstGeom prst="round2SameRect">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b="0" kern="1200"/>
            <a:t>What you will do in your project in each part of the course.</a:t>
          </a:r>
        </a:p>
      </dsp:txBody>
      <dsp:txXfrm rot="-5400000">
        <a:off x="3722311" y="1735696"/>
        <a:ext cx="6587200" cy="559036"/>
      </dsp:txXfrm>
    </dsp:sp>
    <dsp:sp modelId="{92299E3F-4A4E-A74A-936A-265F8AE2537F}">
      <dsp:nvSpPr>
        <dsp:cNvPr id="0" name=""/>
        <dsp:cNvSpPr/>
      </dsp:nvSpPr>
      <dsp:spPr>
        <a:xfrm>
          <a:off x="0" y="1628013"/>
          <a:ext cx="3722311" cy="774401"/>
        </a:xfrm>
        <a:prstGeom prst="roundRect">
          <a:avLst/>
        </a:prstGeom>
        <a:solidFill>
          <a:schemeClr val="accent2">
            <a:shade val="80000"/>
            <a:hueOff val="259796"/>
            <a:satOff val="-11129"/>
            <a:lumOff val="1534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0" kern="1200"/>
            <a:t>Activities</a:t>
          </a:r>
        </a:p>
      </dsp:txBody>
      <dsp:txXfrm>
        <a:off x="37803" y="1665816"/>
        <a:ext cx="3646705" cy="698795"/>
      </dsp:txXfrm>
    </dsp:sp>
    <dsp:sp modelId="{9BB5B3BD-20DB-2541-9E37-E0C541B31AF9}">
      <dsp:nvSpPr>
        <dsp:cNvPr id="0" name=""/>
        <dsp:cNvSpPr/>
      </dsp:nvSpPr>
      <dsp:spPr>
        <a:xfrm rot="5400000">
          <a:off x="6721272" y="-480386"/>
          <a:ext cx="619520" cy="6617442"/>
        </a:xfrm>
        <a:prstGeom prst="round2SameRect">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b="0" kern="1200"/>
            <a:t>How to carry out the sandbox exercises.</a:t>
          </a:r>
        </a:p>
      </dsp:txBody>
      <dsp:txXfrm rot="-5400000">
        <a:off x="3722311" y="2548817"/>
        <a:ext cx="6587200" cy="559036"/>
      </dsp:txXfrm>
    </dsp:sp>
    <dsp:sp modelId="{F6A80464-8246-0940-AE9F-13B568C1A8AF}">
      <dsp:nvSpPr>
        <dsp:cNvPr id="0" name=""/>
        <dsp:cNvSpPr/>
      </dsp:nvSpPr>
      <dsp:spPr>
        <a:xfrm>
          <a:off x="0" y="2441134"/>
          <a:ext cx="3722311" cy="774401"/>
        </a:xfrm>
        <a:prstGeom prst="roundRect">
          <a:avLst/>
        </a:prstGeom>
        <a:solidFill>
          <a:schemeClr val="accent2">
            <a:shade val="80000"/>
            <a:hueOff val="389694"/>
            <a:satOff val="-16693"/>
            <a:lumOff val="2302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0" i="0" kern="1200"/>
            <a:t>Sandbox Instructions</a:t>
          </a:r>
        </a:p>
      </dsp:txBody>
      <dsp:txXfrm>
        <a:off x="37803" y="2478937"/>
        <a:ext cx="3646705" cy="698795"/>
      </dsp:txXfrm>
    </dsp:sp>
    <dsp:sp modelId="{9D058E5D-9E66-BF43-9FE0-8C4DB0B28F99}">
      <dsp:nvSpPr>
        <dsp:cNvPr id="0" name=""/>
        <dsp:cNvSpPr/>
      </dsp:nvSpPr>
      <dsp:spPr>
        <a:xfrm rot="5400000">
          <a:off x="6721272" y="332734"/>
          <a:ext cx="619520" cy="6617442"/>
        </a:xfrm>
        <a:prstGeom prst="round2SameRect">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b="0" kern="1200"/>
            <a:t>A file with questions you can answer to create a record of the course and of your project.</a:t>
          </a:r>
          <a:endParaRPr lang="en-US" sz="1800" kern="1200"/>
        </a:p>
      </dsp:txBody>
      <dsp:txXfrm rot="-5400000">
        <a:off x="3722311" y="3361937"/>
        <a:ext cx="6587200" cy="559036"/>
      </dsp:txXfrm>
    </dsp:sp>
    <dsp:sp modelId="{057DE6A1-0A6E-7046-9526-EBF9137090EB}">
      <dsp:nvSpPr>
        <dsp:cNvPr id="0" name=""/>
        <dsp:cNvSpPr/>
      </dsp:nvSpPr>
      <dsp:spPr>
        <a:xfrm>
          <a:off x="0" y="3254255"/>
          <a:ext cx="3722311" cy="774401"/>
        </a:xfrm>
        <a:prstGeom prst="roundRect">
          <a:avLst/>
        </a:prstGeom>
        <a:solidFill>
          <a:schemeClr val="accent2">
            <a:shade val="80000"/>
            <a:hueOff val="519592"/>
            <a:satOff val="-22257"/>
            <a:lumOff val="3069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0" kern="1200"/>
            <a:t>Course Log</a:t>
          </a:r>
          <a:endParaRPr lang="en-US" sz="2000" b="0" i="1" kern="1200"/>
        </a:p>
      </dsp:txBody>
      <dsp:txXfrm>
        <a:off x="37803" y="3292058"/>
        <a:ext cx="3646705" cy="6987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61BC01-6F87-9043-B7F0-F2D8FB6E5E54}">
      <dsp:nvSpPr>
        <dsp:cNvPr id="0" name=""/>
        <dsp:cNvSpPr/>
      </dsp:nvSpPr>
      <dsp:spPr>
        <a:xfrm>
          <a:off x="0" y="308176"/>
          <a:ext cx="10162478" cy="737099"/>
        </a:xfrm>
        <a:prstGeom prst="rect">
          <a:avLst/>
        </a:prstGeom>
        <a:solidFill>
          <a:schemeClr val="lt1">
            <a:alpha val="90000"/>
            <a:hueOff val="0"/>
            <a:satOff val="0"/>
            <a:lumOff val="0"/>
            <a:alphaOff val="0"/>
          </a:schemeClr>
        </a:solidFill>
        <a:ln w="9525" cap="flat" cmpd="sng" algn="ctr">
          <a:solidFill>
            <a:schemeClr val="accent2">
              <a:alpha val="90000"/>
              <a:hueOff val="0"/>
              <a:satOff val="0"/>
              <a:lumOff val="0"/>
              <a:alphaOff val="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788721" tIns="374904" rIns="788721" bIns="128016" numCol="1" spcCol="1270" anchor="t" anchorCtr="0">
          <a:noAutofit/>
        </a:bodyPr>
        <a:lstStyle/>
        <a:p>
          <a:pPr marL="171450" lvl="1" indent="-171450" algn="l" defTabSz="800100">
            <a:lnSpc>
              <a:spcPct val="90000"/>
            </a:lnSpc>
            <a:spcBef>
              <a:spcPct val="0"/>
            </a:spcBef>
            <a:spcAft>
              <a:spcPct val="15000"/>
            </a:spcAft>
            <a:buNone/>
          </a:pPr>
          <a:r>
            <a:rPr lang="en-US" sz="1800" kern="1200" dirty="0"/>
            <a:t>20-40 pages from </a:t>
          </a:r>
          <a:r>
            <a:rPr lang="en-US" sz="1800" i="1" kern="1200" dirty="0"/>
            <a:t>WWS Simplified</a:t>
          </a:r>
          <a:endParaRPr lang="en-US" sz="1800" kern="1200" dirty="0"/>
        </a:p>
      </dsp:txBody>
      <dsp:txXfrm>
        <a:off x="0" y="308176"/>
        <a:ext cx="10162478" cy="737099"/>
      </dsp:txXfrm>
    </dsp:sp>
    <dsp:sp modelId="{FA07008B-7D38-F648-9C43-BEA0D269BEE2}">
      <dsp:nvSpPr>
        <dsp:cNvPr id="0" name=""/>
        <dsp:cNvSpPr/>
      </dsp:nvSpPr>
      <dsp:spPr>
        <a:xfrm>
          <a:off x="508123" y="42496"/>
          <a:ext cx="1737031" cy="531360"/>
        </a:xfrm>
        <a:prstGeom prst="roundRect">
          <a:avLst/>
        </a:prstGeom>
        <a:gradFill rotWithShape="0">
          <a:gsLst>
            <a:gs pos="0">
              <a:schemeClr val="accent2">
                <a:alpha val="90000"/>
                <a:hueOff val="0"/>
                <a:satOff val="0"/>
                <a:lumOff val="0"/>
                <a:alphaOff val="0"/>
                <a:tint val="100000"/>
                <a:shade val="85000"/>
                <a:satMod val="100000"/>
                <a:lumMod val="100000"/>
              </a:schemeClr>
            </a:gs>
            <a:gs pos="100000">
              <a:schemeClr val="accent2">
                <a:alpha val="90000"/>
                <a:hueOff val="0"/>
                <a:satOff val="0"/>
                <a:lumOff val="0"/>
                <a:alphaOff val="0"/>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2">
              <a:alpha val="90000"/>
              <a:hueOff val="0"/>
              <a:satOff val="0"/>
              <a:lumOff val="0"/>
              <a:alphaOff val="0"/>
              <a:shade val="35000"/>
              <a:satMod val="16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68882" tIns="0" rIns="268882" bIns="0" numCol="1" spcCol="1270" anchor="ctr" anchorCtr="0">
          <a:noAutofit/>
        </a:bodyPr>
        <a:lstStyle/>
        <a:p>
          <a:pPr marL="0" lvl="0" indent="0" algn="l" defTabSz="1422400">
            <a:lnSpc>
              <a:spcPct val="90000"/>
            </a:lnSpc>
            <a:spcBef>
              <a:spcPct val="0"/>
            </a:spcBef>
            <a:spcAft>
              <a:spcPct val="35000"/>
            </a:spcAft>
            <a:buNone/>
          </a:pPr>
          <a:r>
            <a:rPr lang="en-US" sz="3200" kern="1200" dirty="0"/>
            <a:t>Short</a:t>
          </a:r>
        </a:p>
      </dsp:txBody>
      <dsp:txXfrm>
        <a:off x="534062" y="68435"/>
        <a:ext cx="1685153" cy="479482"/>
      </dsp:txXfrm>
    </dsp:sp>
    <dsp:sp modelId="{C13705EA-527F-9145-9BB6-46A7612726AD}">
      <dsp:nvSpPr>
        <dsp:cNvPr id="0" name=""/>
        <dsp:cNvSpPr/>
      </dsp:nvSpPr>
      <dsp:spPr>
        <a:xfrm>
          <a:off x="0" y="1408156"/>
          <a:ext cx="10162478" cy="737099"/>
        </a:xfrm>
        <a:prstGeom prst="rect">
          <a:avLst/>
        </a:prstGeom>
        <a:solidFill>
          <a:schemeClr val="lt1">
            <a:alpha val="90000"/>
            <a:hueOff val="0"/>
            <a:satOff val="0"/>
            <a:lumOff val="0"/>
            <a:alphaOff val="0"/>
          </a:schemeClr>
        </a:solidFill>
        <a:ln w="9525" cap="flat" cmpd="sng" algn="ctr">
          <a:solidFill>
            <a:schemeClr val="accent2">
              <a:alpha val="90000"/>
              <a:hueOff val="0"/>
              <a:satOff val="0"/>
              <a:lumOff val="0"/>
              <a:alphaOff val="-2000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788721" tIns="374904" rIns="788721" bIns="128016" numCol="1" spcCol="1270" anchor="t" anchorCtr="0">
          <a:noAutofit/>
        </a:bodyPr>
        <a:lstStyle/>
        <a:p>
          <a:pPr marL="171450" lvl="1" indent="-171450" algn="l" defTabSz="800100">
            <a:lnSpc>
              <a:spcPct val="90000"/>
            </a:lnSpc>
            <a:spcBef>
              <a:spcPct val="0"/>
            </a:spcBef>
            <a:spcAft>
              <a:spcPct val="15000"/>
            </a:spcAft>
            <a:buNone/>
          </a:pPr>
          <a:r>
            <a:rPr lang="en-US" sz="1800" kern="1200" dirty="0"/>
            <a:t>20-40 pages from </a:t>
          </a:r>
          <a:r>
            <a:rPr lang="en-US" sz="1800" i="1" kern="1200" dirty="0"/>
            <a:t>Working with Stories</a:t>
          </a:r>
        </a:p>
      </dsp:txBody>
      <dsp:txXfrm>
        <a:off x="0" y="1408156"/>
        <a:ext cx="10162478" cy="737099"/>
      </dsp:txXfrm>
    </dsp:sp>
    <dsp:sp modelId="{1968B4C9-10B8-2A4E-9C8C-40FCA0FA5D60}">
      <dsp:nvSpPr>
        <dsp:cNvPr id="0" name=""/>
        <dsp:cNvSpPr/>
      </dsp:nvSpPr>
      <dsp:spPr>
        <a:xfrm>
          <a:off x="508123" y="1142476"/>
          <a:ext cx="3719558" cy="531360"/>
        </a:xfrm>
        <a:prstGeom prst="roundRect">
          <a:avLst/>
        </a:prstGeom>
        <a:gradFill rotWithShape="0">
          <a:gsLst>
            <a:gs pos="0">
              <a:schemeClr val="accent2">
                <a:alpha val="90000"/>
                <a:hueOff val="0"/>
                <a:satOff val="0"/>
                <a:lumOff val="0"/>
                <a:alphaOff val="-20000"/>
                <a:tint val="100000"/>
                <a:shade val="85000"/>
                <a:satMod val="100000"/>
                <a:lumMod val="100000"/>
              </a:schemeClr>
            </a:gs>
            <a:gs pos="100000">
              <a:schemeClr val="accent2">
                <a:alpha val="90000"/>
                <a:hueOff val="0"/>
                <a:satOff val="0"/>
                <a:lumOff val="0"/>
                <a:alphaOff val="-20000"/>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2">
              <a:alpha val="90000"/>
              <a:hueOff val="0"/>
              <a:satOff val="0"/>
              <a:lumOff val="0"/>
              <a:alphaOff val="-20000"/>
              <a:shade val="35000"/>
              <a:satMod val="16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68882" tIns="0" rIns="268882" bIns="0" numCol="1" spcCol="1270" anchor="ctr" anchorCtr="0">
          <a:noAutofit/>
        </a:bodyPr>
        <a:lstStyle/>
        <a:p>
          <a:pPr marL="0" lvl="0" indent="0" algn="l" defTabSz="1422400">
            <a:lnSpc>
              <a:spcPct val="90000"/>
            </a:lnSpc>
            <a:spcBef>
              <a:spcPct val="0"/>
            </a:spcBef>
            <a:spcAft>
              <a:spcPct val="35000"/>
            </a:spcAft>
            <a:buNone/>
          </a:pPr>
          <a:r>
            <a:rPr lang="en-US" sz="3200" kern="1200"/>
            <a:t>Medium</a:t>
          </a:r>
          <a:endParaRPr lang="en-US" sz="4200" kern="1200" dirty="0"/>
        </a:p>
      </dsp:txBody>
      <dsp:txXfrm>
        <a:off x="534062" y="1168415"/>
        <a:ext cx="3667680" cy="479482"/>
      </dsp:txXfrm>
    </dsp:sp>
    <dsp:sp modelId="{2EC845B8-5459-FD45-A552-18F8851310FD}">
      <dsp:nvSpPr>
        <dsp:cNvPr id="0" name=""/>
        <dsp:cNvSpPr/>
      </dsp:nvSpPr>
      <dsp:spPr>
        <a:xfrm>
          <a:off x="0" y="2508136"/>
          <a:ext cx="10162478" cy="737099"/>
        </a:xfrm>
        <a:prstGeom prst="rect">
          <a:avLst/>
        </a:prstGeom>
        <a:solidFill>
          <a:schemeClr val="lt1">
            <a:alpha val="90000"/>
            <a:hueOff val="0"/>
            <a:satOff val="0"/>
            <a:lumOff val="0"/>
            <a:alphaOff val="0"/>
          </a:schemeClr>
        </a:solidFill>
        <a:ln w="9525" cap="flat" cmpd="sng" algn="ctr">
          <a:solidFill>
            <a:schemeClr val="accent2">
              <a:alpha val="90000"/>
              <a:hueOff val="0"/>
              <a:satOff val="0"/>
              <a:lumOff val="0"/>
              <a:alphaOff val="-4000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788721" tIns="374904" rIns="788721" bIns="128016" numCol="1" spcCol="1270" anchor="t" anchorCtr="0">
          <a:noAutofit/>
        </a:bodyPr>
        <a:lstStyle/>
        <a:p>
          <a:pPr marL="171450" lvl="1" indent="-171450" algn="l" defTabSz="800100">
            <a:lnSpc>
              <a:spcPct val="90000"/>
            </a:lnSpc>
            <a:spcBef>
              <a:spcPct val="0"/>
            </a:spcBef>
            <a:spcAft>
              <a:spcPct val="15000"/>
            </a:spcAft>
            <a:buNone/>
          </a:pPr>
          <a:r>
            <a:rPr lang="en-US" sz="1800" kern="1200" dirty="0"/>
            <a:t>Selections from 1-2 other books on relevant topics</a:t>
          </a:r>
        </a:p>
      </dsp:txBody>
      <dsp:txXfrm>
        <a:off x="0" y="2508136"/>
        <a:ext cx="10162478" cy="737099"/>
      </dsp:txXfrm>
    </dsp:sp>
    <dsp:sp modelId="{D2D921C9-93D8-5842-B4AF-6BDB4A1AA2B0}">
      <dsp:nvSpPr>
        <dsp:cNvPr id="0" name=""/>
        <dsp:cNvSpPr/>
      </dsp:nvSpPr>
      <dsp:spPr>
        <a:xfrm>
          <a:off x="508123" y="2242456"/>
          <a:ext cx="7113734" cy="531360"/>
        </a:xfrm>
        <a:prstGeom prst="roundRect">
          <a:avLst/>
        </a:prstGeom>
        <a:gradFill rotWithShape="0">
          <a:gsLst>
            <a:gs pos="0">
              <a:schemeClr val="accent2">
                <a:alpha val="90000"/>
                <a:hueOff val="0"/>
                <a:satOff val="0"/>
                <a:lumOff val="0"/>
                <a:alphaOff val="-40000"/>
                <a:tint val="100000"/>
                <a:shade val="85000"/>
                <a:satMod val="100000"/>
                <a:lumMod val="100000"/>
              </a:schemeClr>
            </a:gs>
            <a:gs pos="100000">
              <a:schemeClr val="accent2">
                <a:alpha val="90000"/>
                <a:hueOff val="0"/>
                <a:satOff val="0"/>
                <a:lumOff val="0"/>
                <a:alphaOff val="-40000"/>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2">
              <a:alpha val="90000"/>
              <a:hueOff val="0"/>
              <a:satOff val="0"/>
              <a:lumOff val="0"/>
              <a:alphaOff val="-40000"/>
              <a:shade val="35000"/>
              <a:satMod val="16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68882" tIns="0" rIns="268882" bIns="0" numCol="1" spcCol="1270" anchor="ctr" anchorCtr="0">
          <a:noAutofit/>
        </a:bodyPr>
        <a:lstStyle/>
        <a:p>
          <a:pPr marL="0" lvl="0" indent="0" algn="l" defTabSz="1422400">
            <a:lnSpc>
              <a:spcPct val="90000"/>
            </a:lnSpc>
            <a:spcBef>
              <a:spcPct val="0"/>
            </a:spcBef>
            <a:spcAft>
              <a:spcPct val="35000"/>
            </a:spcAft>
            <a:buNone/>
          </a:pPr>
          <a:r>
            <a:rPr lang="en-US" sz="3200" kern="1200" dirty="0"/>
            <a:t>Long</a:t>
          </a:r>
        </a:p>
      </dsp:txBody>
      <dsp:txXfrm>
        <a:off x="534062" y="2268395"/>
        <a:ext cx="7061856"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5619B3D-2A58-6B44-84B5-7269388024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72E390-A267-1142-965F-B6306E7061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2E9B74-6798-C94E-9BAC-5E2267E43F6D}" type="datetimeFigureOut">
              <a:t>11/28/23</a:t>
            </a:fld>
            <a:endParaRPr lang="en-US"/>
          </a:p>
        </p:txBody>
      </p:sp>
      <p:sp>
        <p:nvSpPr>
          <p:cNvPr id="4" name="Footer Placeholder 3">
            <a:extLst>
              <a:ext uri="{FF2B5EF4-FFF2-40B4-BE49-F238E27FC236}">
                <a16:creationId xmlns:a16="http://schemas.microsoft.com/office/drawing/2014/main" id="{1FFB6763-DD94-C24A-A304-9E6E968912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C128BA1-EE46-F54D-A5B2-630D4BE546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8E6845-6859-9D48-B300-DD6EEA6C760A}" type="slidenum">
              <a:t>‹#›</a:t>
            </a:fld>
            <a:endParaRPr lang="en-US"/>
          </a:p>
        </p:txBody>
      </p:sp>
    </p:spTree>
    <p:extLst>
      <p:ext uri="{BB962C8B-B14F-4D97-AF65-F5344CB8AC3E}">
        <p14:creationId xmlns:p14="http://schemas.microsoft.com/office/powerpoint/2010/main" val="31547827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BEBCDF-CCEF-CC42-9BBB-F68BFD5C8A9C}" type="datetimeFigureOut">
              <a:t>11/28/23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A832D7-F928-E649-9CF0-C7CAA397CDBB}" type="slidenum">
              <a:t>‹#›</a:t>
            </a:fld>
            <a:endParaRPr lang="en-US"/>
          </a:p>
        </p:txBody>
      </p:sp>
    </p:spTree>
    <p:extLst>
      <p:ext uri="{BB962C8B-B14F-4D97-AF65-F5344CB8AC3E}">
        <p14:creationId xmlns:p14="http://schemas.microsoft.com/office/powerpoint/2010/main" val="1158486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2</a:t>
            </a:fld>
            <a:endParaRPr lang="en-US"/>
          </a:p>
        </p:txBody>
      </p:sp>
    </p:spTree>
    <p:extLst>
      <p:ext uri="{BB962C8B-B14F-4D97-AF65-F5344CB8AC3E}">
        <p14:creationId xmlns:p14="http://schemas.microsoft.com/office/powerpoint/2010/main" val="612239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11</a:t>
            </a:fld>
            <a:endParaRPr lang="en-US"/>
          </a:p>
        </p:txBody>
      </p:sp>
    </p:spTree>
    <p:extLst>
      <p:ext uri="{BB962C8B-B14F-4D97-AF65-F5344CB8AC3E}">
        <p14:creationId xmlns:p14="http://schemas.microsoft.com/office/powerpoint/2010/main" val="486344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12</a:t>
            </a:fld>
            <a:endParaRPr lang="en-US"/>
          </a:p>
        </p:txBody>
      </p:sp>
    </p:spTree>
    <p:extLst>
      <p:ext uri="{BB962C8B-B14F-4D97-AF65-F5344CB8AC3E}">
        <p14:creationId xmlns:p14="http://schemas.microsoft.com/office/powerpoint/2010/main" val="2905833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13</a:t>
            </a:fld>
            <a:endParaRPr lang="en-US"/>
          </a:p>
        </p:txBody>
      </p:sp>
    </p:spTree>
    <p:extLst>
      <p:ext uri="{BB962C8B-B14F-4D97-AF65-F5344CB8AC3E}">
        <p14:creationId xmlns:p14="http://schemas.microsoft.com/office/powerpoint/2010/main" val="893566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14</a:t>
            </a:fld>
            <a:endParaRPr lang="en-US"/>
          </a:p>
        </p:txBody>
      </p:sp>
    </p:spTree>
    <p:extLst>
      <p:ext uri="{BB962C8B-B14F-4D97-AF65-F5344CB8AC3E}">
        <p14:creationId xmlns:p14="http://schemas.microsoft.com/office/powerpoint/2010/main" val="2633130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15</a:t>
            </a:fld>
            <a:endParaRPr lang="en-US"/>
          </a:p>
        </p:txBody>
      </p:sp>
    </p:spTree>
    <p:extLst>
      <p:ext uri="{BB962C8B-B14F-4D97-AF65-F5344CB8AC3E}">
        <p14:creationId xmlns:p14="http://schemas.microsoft.com/office/powerpoint/2010/main" val="1252127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16</a:t>
            </a:fld>
            <a:endParaRPr lang="en-US"/>
          </a:p>
        </p:txBody>
      </p:sp>
    </p:spTree>
    <p:extLst>
      <p:ext uri="{BB962C8B-B14F-4D97-AF65-F5344CB8AC3E}">
        <p14:creationId xmlns:p14="http://schemas.microsoft.com/office/powerpoint/2010/main" val="606597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17</a:t>
            </a:fld>
            <a:endParaRPr lang="en-US"/>
          </a:p>
        </p:txBody>
      </p:sp>
    </p:spTree>
    <p:extLst>
      <p:ext uri="{BB962C8B-B14F-4D97-AF65-F5344CB8AC3E}">
        <p14:creationId xmlns:p14="http://schemas.microsoft.com/office/powerpoint/2010/main" val="4008342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3</a:t>
            </a:fld>
            <a:endParaRPr lang="en-US"/>
          </a:p>
        </p:txBody>
      </p:sp>
    </p:spTree>
    <p:extLst>
      <p:ext uri="{BB962C8B-B14F-4D97-AF65-F5344CB8AC3E}">
        <p14:creationId xmlns:p14="http://schemas.microsoft.com/office/powerpoint/2010/main" val="153451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4</a:t>
            </a:fld>
            <a:endParaRPr lang="en-US"/>
          </a:p>
        </p:txBody>
      </p:sp>
    </p:spTree>
    <p:extLst>
      <p:ext uri="{BB962C8B-B14F-4D97-AF65-F5344CB8AC3E}">
        <p14:creationId xmlns:p14="http://schemas.microsoft.com/office/powerpoint/2010/main" val="407956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5</a:t>
            </a:fld>
            <a:endParaRPr lang="en-US"/>
          </a:p>
        </p:txBody>
      </p:sp>
    </p:spTree>
    <p:extLst>
      <p:ext uri="{BB962C8B-B14F-4D97-AF65-F5344CB8AC3E}">
        <p14:creationId xmlns:p14="http://schemas.microsoft.com/office/powerpoint/2010/main" val="2399894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6</a:t>
            </a:fld>
            <a:endParaRPr lang="en-US"/>
          </a:p>
        </p:txBody>
      </p:sp>
    </p:spTree>
    <p:extLst>
      <p:ext uri="{BB962C8B-B14F-4D97-AF65-F5344CB8AC3E}">
        <p14:creationId xmlns:p14="http://schemas.microsoft.com/office/powerpoint/2010/main" val="2721110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7</a:t>
            </a:fld>
            <a:endParaRPr lang="en-US"/>
          </a:p>
        </p:txBody>
      </p:sp>
    </p:spTree>
    <p:extLst>
      <p:ext uri="{BB962C8B-B14F-4D97-AF65-F5344CB8AC3E}">
        <p14:creationId xmlns:p14="http://schemas.microsoft.com/office/powerpoint/2010/main" val="913241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8</a:t>
            </a:fld>
            <a:endParaRPr lang="en-US"/>
          </a:p>
        </p:txBody>
      </p:sp>
    </p:spTree>
    <p:extLst>
      <p:ext uri="{BB962C8B-B14F-4D97-AF65-F5344CB8AC3E}">
        <p14:creationId xmlns:p14="http://schemas.microsoft.com/office/powerpoint/2010/main" val="3361367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9</a:t>
            </a:fld>
            <a:endParaRPr lang="en-US"/>
          </a:p>
        </p:txBody>
      </p:sp>
    </p:spTree>
    <p:extLst>
      <p:ext uri="{BB962C8B-B14F-4D97-AF65-F5344CB8AC3E}">
        <p14:creationId xmlns:p14="http://schemas.microsoft.com/office/powerpoint/2010/main" val="2632961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832D7-F928-E649-9CF0-C7CAA397CDBB}" type="slidenum">
              <a:rPr lang="en-US"/>
              <a:t>10</a:t>
            </a:fld>
            <a:endParaRPr lang="en-US"/>
          </a:p>
        </p:txBody>
      </p:sp>
    </p:spTree>
    <p:extLst>
      <p:ext uri="{BB962C8B-B14F-4D97-AF65-F5344CB8AC3E}">
        <p14:creationId xmlns:p14="http://schemas.microsoft.com/office/powerpoint/2010/main" val="3667315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dirty="0"/>
              <a:t>Click to edit Master title style</a:t>
            </a:r>
          </a:p>
        </p:txBody>
      </p:sp>
      <p:sp>
        <p:nvSpPr>
          <p:cNvPr id="4" name="Date Placeholder 3"/>
          <p:cNvSpPr>
            <a:spLocks noGrp="1"/>
          </p:cNvSpPr>
          <p:nvPr>
            <p:ph type="dt" sz="half" idx="10"/>
          </p:nvPr>
        </p:nvSpPr>
        <p:spPr/>
        <p:txBody>
          <a:bodyPr/>
          <a:lstStyle>
            <a:lvl1pPr algn="l">
              <a:defRPr/>
            </a:lvl1pPr>
          </a:lstStyle>
          <a:p>
            <a:fld id="{F1731FF9-4ADC-F24F-B0EA-F66F9BBBC01E}" type="datetime1">
              <a:t>11/28/23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a:extLst>
              <a:ext uri="{FF2B5EF4-FFF2-40B4-BE49-F238E27FC236}">
                <a16:creationId xmlns:a16="http://schemas.microsoft.com/office/drawing/2014/main" id="{86EA25CA-D1AB-0D4B-A99C-A7DFCB5CC7B8}"/>
              </a:ext>
            </a:extLst>
          </p:cNvPr>
          <p:cNvSpPr/>
          <p:nvPr userDrawn="1"/>
        </p:nvSpPr>
        <p:spPr>
          <a:xfrm>
            <a:off x="457200" y="914400"/>
            <a:ext cx="642135" cy="1181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FB19888-617A-D247-90BA-3B3B9883F0DD}" type="datetime1">
              <a:t>11/28/23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dirty="0"/>
              <a:t>Click to edit Master title style</a:t>
            </a:r>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AF2BD02-CCAF-5744-8918-EE7E3A49C98B}" type="datetime1">
              <a:t>11/28/23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4E7BE50-06C8-104E-913C-C2EAE5698B6E}" type="datetime1">
              <a:t>11/28/23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lgn="r">
              <a:defRPr sz="1400"/>
            </a:lvl1p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dirty="0"/>
              <a:t>Click to edit Master title style</a:t>
            </a:r>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15CA6A59-5A78-FC4C-9200-149D6EF6DB74}" type="datetime1">
              <a:t>11/28/23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dirty="0"/>
              <a:t>Click to edit Master title style</a:t>
            </a:r>
          </a:p>
        </p:txBody>
      </p:sp>
      <p:sp>
        <p:nvSpPr>
          <p:cNvPr id="3" name="Content Placeholder 2"/>
          <p:cNvSpPr>
            <a:spLocks noGrp="1"/>
          </p:cNvSpPr>
          <p:nvPr>
            <p:ph sz="half" idx="1"/>
          </p:nvPr>
        </p:nvSpPr>
        <p:spPr>
          <a:xfrm>
            <a:off x="1024127" y="2286000"/>
            <a:ext cx="475488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989320" y="2286000"/>
            <a:ext cx="475488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1FECFD33-F409-9143-9BCA-6465A9B29D56}" type="datetime1">
              <a:t>11/28/23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dirty="0"/>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597AE09-09D8-654E-8973-39E308BF51F0}" type="datetime1">
              <a:t>11/28/23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D7EEEDA2-8D60-4B49-979E-A133132ED36B}" type="datetime1">
              <a:t>11/28/23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55A1E6-CF18-CD4C-B6CB-57E656AC0F99}" type="datetime1">
              <a:t>11/28/23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dirty="0"/>
              <a:t>Click to edit Master title style</a:t>
            </a:r>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p:txBody>
          <a:bodyPr/>
          <a:lstStyle/>
          <a:p>
            <a:fld id="{B9939F63-512A-2F41-93BB-91D122B7F62E}" type="datetime1">
              <a:t>11/28/23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dirty="0"/>
              <a:t>Click to edit Master title style</a:t>
            </a:r>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fld id="{FC31B5A0-6431-F946-8D41-6042A9796AAE}" type="datetime1">
              <a:t>11/28/23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7321BFA-95AB-2148-9CF4-244329168FF7}" type="datetime1">
              <a:t>11/28/23</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hf hdr="0" ft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commons.wikimedia.org/wiki/File:Planetary_Gear_Animation.gif" TargetMode="External"/><Relationship Id="rId7" Type="http://schemas.openxmlformats.org/officeDocument/2006/relationships/hyperlink" Target="https://www.flickr.com/photos/hartlepool_museum/6004547665/"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flickr.com/photos/forestservicenw/32464473572/" TargetMode="External"/><Relationship Id="rId5" Type="http://schemas.openxmlformats.org/officeDocument/2006/relationships/hyperlink" Target="https://www.flickr.com/photos/maggiejones/1378287920" TargetMode="External"/><Relationship Id="rId4" Type="http://schemas.openxmlformats.org/officeDocument/2006/relationships/hyperlink" Target="https://commons.wikimedia.org/wiki/File:Achter.jp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AB2C-3431-D043-AFF2-AB58DD6C6BD8}"/>
              </a:ext>
            </a:extLst>
          </p:cNvPr>
          <p:cNvSpPr>
            <a:spLocks noGrp="1"/>
          </p:cNvSpPr>
          <p:nvPr>
            <p:ph type="title"/>
          </p:nvPr>
        </p:nvSpPr>
        <p:spPr>
          <a:xfrm>
            <a:off x="721868" y="733460"/>
            <a:ext cx="10504932" cy="1499616"/>
          </a:xfrm>
        </p:spPr>
        <p:txBody>
          <a:bodyPr>
            <a:normAutofit/>
          </a:bodyPr>
          <a:lstStyle/>
          <a:p>
            <a:r>
              <a:rPr lang="en-US" sz="4800">
                <a:solidFill>
                  <a:schemeClr val="accent2">
                    <a:lumMod val="75000"/>
                  </a:schemeClr>
                </a:solidFill>
              </a:rPr>
              <a:t>Introduction to the </a:t>
            </a:r>
            <a:br>
              <a:rPr lang="en-US" sz="4800">
                <a:solidFill>
                  <a:schemeClr val="accent2">
                    <a:lumMod val="75000"/>
                  </a:schemeClr>
                </a:solidFill>
              </a:rPr>
            </a:br>
            <a:r>
              <a:rPr lang="en-US" sz="4800">
                <a:solidFill>
                  <a:schemeClr val="accent2">
                    <a:lumMod val="75000"/>
                  </a:schemeClr>
                </a:solidFill>
              </a:rPr>
              <a:t>PNI Practicum </a:t>
            </a:r>
          </a:p>
        </p:txBody>
      </p:sp>
      <p:grpSp>
        <p:nvGrpSpPr>
          <p:cNvPr id="4" name="Group 3">
            <a:extLst>
              <a:ext uri="{FF2B5EF4-FFF2-40B4-BE49-F238E27FC236}">
                <a16:creationId xmlns:a16="http://schemas.microsoft.com/office/drawing/2014/main" id="{7541C020-8A1D-BA4F-A58B-D6A6AA3694C0}"/>
              </a:ext>
            </a:extLst>
          </p:cNvPr>
          <p:cNvGrpSpPr/>
          <p:nvPr/>
        </p:nvGrpSpPr>
        <p:grpSpPr>
          <a:xfrm>
            <a:off x="6781525" y="776564"/>
            <a:ext cx="3881028" cy="3881028"/>
            <a:chOff x="7037716" y="1203870"/>
            <a:chExt cx="3627266" cy="3627266"/>
          </a:xfrm>
        </p:grpSpPr>
        <p:sp>
          <p:nvSpPr>
            <p:cNvPr id="5" name="Oval 4">
              <a:extLst>
                <a:ext uri="{FF2B5EF4-FFF2-40B4-BE49-F238E27FC236}">
                  <a16:creationId xmlns:a16="http://schemas.microsoft.com/office/drawing/2014/main" id="{523BF33B-7690-1B43-B337-6922854D8458}"/>
                </a:ext>
              </a:extLst>
            </p:cNvPr>
            <p:cNvSpPr/>
            <p:nvPr/>
          </p:nvSpPr>
          <p:spPr>
            <a:xfrm>
              <a:off x="7758167" y="1930884"/>
              <a:ext cx="2190067" cy="2190067"/>
            </a:xfrm>
            <a:prstGeom prst="ellipse">
              <a:avLst/>
            </a:prstGeom>
            <a:solidFill>
              <a:schemeClr val="accent2">
                <a:lumMod val="20000"/>
                <a:lumOff val="80000"/>
              </a:schemeClr>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442F7B6-ABFE-A742-8354-6E7D50733917}"/>
                </a:ext>
              </a:extLst>
            </p:cNvPr>
            <p:cNvSpPr/>
            <p:nvPr/>
          </p:nvSpPr>
          <p:spPr>
            <a:xfrm>
              <a:off x="8296291" y="2469007"/>
              <a:ext cx="1113819" cy="1113819"/>
            </a:xfrm>
            <a:prstGeom prst="ellipse">
              <a:avLst/>
            </a:prstGeom>
            <a:solidFill>
              <a:schemeClr val="bg1"/>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2C8EF130-8AFF-8143-931C-4BDF16275904}"/>
                </a:ext>
              </a:extLst>
            </p:cNvPr>
            <p:cNvGrpSpPr/>
            <p:nvPr/>
          </p:nvGrpSpPr>
          <p:grpSpPr>
            <a:xfrm>
              <a:off x="7500682" y="2074276"/>
              <a:ext cx="1116161" cy="1903281"/>
              <a:chOff x="7095406" y="1538413"/>
              <a:chExt cx="1558897" cy="2658236"/>
            </a:xfrm>
          </p:grpSpPr>
          <p:sp>
            <p:nvSpPr>
              <p:cNvPr id="17" name="Oval 16">
                <a:extLst>
                  <a:ext uri="{FF2B5EF4-FFF2-40B4-BE49-F238E27FC236}">
                    <a16:creationId xmlns:a16="http://schemas.microsoft.com/office/drawing/2014/main" id="{F91CA135-4A5F-5245-ABA6-154117EE66B7}"/>
                  </a:ext>
                </a:extLst>
              </p:cNvPr>
              <p:cNvSpPr/>
              <p:nvPr/>
            </p:nvSpPr>
            <p:spPr>
              <a:xfrm>
                <a:off x="7098678" y="1538413"/>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F9AAD6-A691-6741-AC27-63B6A27FAC81}"/>
                  </a:ext>
                </a:extLst>
              </p:cNvPr>
              <p:cNvSpPr/>
              <p:nvPr/>
            </p:nvSpPr>
            <p:spPr>
              <a:xfrm>
                <a:off x="7095406" y="2641024"/>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28BB63E0-4E91-E545-9E8C-A8D7406B4A3A}"/>
                </a:ext>
              </a:extLst>
            </p:cNvPr>
            <p:cNvGrpSpPr/>
            <p:nvPr/>
          </p:nvGrpSpPr>
          <p:grpSpPr>
            <a:xfrm>
              <a:off x="9096472" y="2074277"/>
              <a:ext cx="1116161" cy="1903280"/>
              <a:chOff x="9324182" y="1538413"/>
              <a:chExt cx="1558897" cy="2658235"/>
            </a:xfrm>
          </p:grpSpPr>
          <p:sp>
            <p:nvSpPr>
              <p:cNvPr id="15" name="Oval 14">
                <a:extLst>
                  <a:ext uri="{FF2B5EF4-FFF2-40B4-BE49-F238E27FC236}">
                    <a16:creationId xmlns:a16="http://schemas.microsoft.com/office/drawing/2014/main" id="{4296E0AA-7FE7-DE41-8B93-1FA39E6B89BF}"/>
                  </a:ext>
                </a:extLst>
              </p:cNvPr>
              <p:cNvSpPr/>
              <p:nvPr/>
            </p:nvSpPr>
            <p:spPr>
              <a:xfrm>
                <a:off x="9327454" y="1538413"/>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16" name="Oval 15">
                <a:extLst>
                  <a:ext uri="{FF2B5EF4-FFF2-40B4-BE49-F238E27FC236}">
                    <a16:creationId xmlns:a16="http://schemas.microsoft.com/office/drawing/2014/main" id="{817D0F5A-5ADF-A844-9CA2-4C17DD30AE86}"/>
                  </a:ext>
                </a:extLst>
              </p:cNvPr>
              <p:cNvSpPr/>
              <p:nvPr/>
            </p:nvSpPr>
            <p:spPr>
              <a:xfrm>
                <a:off x="9324182" y="2641023"/>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Oval 8">
              <a:extLst>
                <a:ext uri="{FF2B5EF4-FFF2-40B4-BE49-F238E27FC236}">
                  <a16:creationId xmlns:a16="http://schemas.microsoft.com/office/drawing/2014/main" id="{16E1B09D-8B06-9844-A238-288A811365A5}"/>
                </a:ext>
              </a:extLst>
            </p:cNvPr>
            <p:cNvSpPr/>
            <p:nvPr/>
          </p:nvSpPr>
          <p:spPr>
            <a:xfrm>
              <a:off x="8296292" y="1563712"/>
              <a:ext cx="1113819" cy="1113817"/>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3B542CE-AD98-5243-9C91-58EDE38204B0}"/>
                </a:ext>
              </a:extLst>
            </p:cNvPr>
            <p:cNvSpPr/>
            <p:nvPr/>
          </p:nvSpPr>
          <p:spPr>
            <a:xfrm>
              <a:off x="8296292" y="3382190"/>
              <a:ext cx="1113818" cy="1113818"/>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AFF4531-A0D7-CD42-A4F5-E38D01926D25}"/>
                </a:ext>
              </a:extLst>
            </p:cNvPr>
            <p:cNvSpPr/>
            <p:nvPr/>
          </p:nvSpPr>
          <p:spPr>
            <a:xfrm>
              <a:off x="7256586" y="1429302"/>
              <a:ext cx="3193230" cy="3193230"/>
            </a:xfrm>
            <a:prstGeom prst="ellipse">
              <a:avLst/>
            </a:prstGeom>
            <a:no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1E20990-7F33-7648-8D79-5E97E415689A}"/>
                </a:ext>
              </a:extLst>
            </p:cNvPr>
            <p:cNvSpPr/>
            <p:nvPr/>
          </p:nvSpPr>
          <p:spPr>
            <a:xfrm>
              <a:off x="7123176" y="1302067"/>
              <a:ext cx="3456347" cy="3456347"/>
            </a:xfrm>
            <a:prstGeom prst="ellipse">
              <a:avLst/>
            </a:prstGeom>
            <a:noFill/>
            <a:ln w="571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C0F694B-A075-C045-ACFF-5972BFCAAC4C}"/>
                </a:ext>
              </a:extLst>
            </p:cNvPr>
            <p:cNvSpPr/>
            <p:nvPr/>
          </p:nvSpPr>
          <p:spPr>
            <a:xfrm>
              <a:off x="8543627" y="2716043"/>
              <a:ext cx="615444" cy="615444"/>
            </a:xfrm>
            <a:prstGeom prst="ellipse">
              <a:avLst/>
            </a:prstGeom>
            <a:solidFill>
              <a:schemeClr val="accent2">
                <a:lumMod val="20000"/>
                <a:lumOff val="80000"/>
              </a:schemeClr>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188DD12-C596-3349-8CD9-7057D062E412}"/>
                </a:ext>
              </a:extLst>
            </p:cNvPr>
            <p:cNvSpPr/>
            <p:nvPr/>
          </p:nvSpPr>
          <p:spPr>
            <a:xfrm>
              <a:off x="7037716" y="1203870"/>
              <a:ext cx="3627266" cy="3627266"/>
            </a:xfrm>
            <a:prstGeom prst="ellipse">
              <a:avLst/>
            </a:prstGeom>
            <a:noFill/>
            <a:ln w="57150">
              <a:solidFill>
                <a:srgbClr val="E9F1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Subtitle 2">
            <a:extLst>
              <a:ext uri="{FF2B5EF4-FFF2-40B4-BE49-F238E27FC236}">
                <a16:creationId xmlns:a16="http://schemas.microsoft.com/office/drawing/2014/main" id="{4A9723D1-223B-7844-B374-A73E9A33187B}"/>
              </a:ext>
            </a:extLst>
          </p:cNvPr>
          <p:cNvSpPr txBox="1">
            <a:spLocks/>
          </p:cNvSpPr>
          <p:nvPr/>
        </p:nvSpPr>
        <p:spPr>
          <a:xfrm>
            <a:off x="4219736" y="4006918"/>
            <a:ext cx="7607853" cy="1318423"/>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spcAft>
                <a:spcPts val="200"/>
              </a:spcAft>
              <a:buClr>
                <a:schemeClr val="accent1"/>
              </a:buClr>
              <a:buSzPct val="100000"/>
              <a:buFont typeface="Tw Cen MT" panose="020B0602020104020603" pitchFamily="34" charset="0"/>
              <a:buNone/>
              <a:defRPr sz="1800" kern="1200">
                <a:solidFill>
                  <a:schemeClr val="tx1">
                    <a:lumMod val="95000"/>
                    <a:lumOff val="5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9pPr>
          </a:lstStyle>
          <a:p>
            <a:r>
              <a:rPr lang="en-US" sz="5400">
                <a:solidFill>
                  <a:schemeClr val="tx1"/>
                </a:solidFill>
                <a:latin typeface="+mj-lt"/>
              </a:rPr>
              <a:t>PNI Practicum</a:t>
            </a:r>
          </a:p>
          <a:p>
            <a:r>
              <a:rPr lang="en-US" sz="2400">
                <a:solidFill>
                  <a:schemeClr val="tx1"/>
                </a:solidFill>
              </a:rPr>
              <a:t>A project-based course in participatory narrative inquiry</a:t>
            </a:r>
          </a:p>
        </p:txBody>
      </p:sp>
      <p:sp>
        <p:nvSpPr>
          <p:cNvPr id="20" name="Subtitle 2">
            <a:extLst>
              <a:ext uri="{FF2B5EF4-FFF2-40B4-BE49-F238E27FC236}">
                <a16:creationId xmlns:a16="http://schemas.microsoft.com/office/drawing/2014/main" id="{5E442027-0A8A-F145-879F-46C171BBE53C}"/>
              </a:ext>
            </a:extLst>
          </p:cNvPr>
          <p:cNvSpPr txBox="1">
            <a:spLocks/>
          </p:cNvSpPr>
          <p:nvPr/>
        </p:nvSpPr>
        <p:spPr>
          <a:xfrm>
            <a:off x="4219736" y="5338079"/>
            <a:ext cx="6086195" cy="304403"/>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spcAft>
                <a:spcPts val="200"/>
              </a:spcAft>
              <a:buClr>
                <a:schemeClr val="accent1"/>
              </a:buClr>
              <a:buSzPct val="100000"/>
              <a:buFont typeface="Tw Cen MT" panose="020B0602020104020603" pitchFamily="34" charset="0"/>
              <a:buNone/>
              <a:defRPr sz="1800" kern="1200">
                <a:solidFill>
                  <a:schemeClr val="tx1">
                    <a:lumMod val="95000"/>
                    <a:lumOff val="5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9pPr>
          </a:lstStyle>
          <a:p>
            <a:r>
              <a:rPr lang="en-US" sz="1600">
                <a:solidFill>
                  <a:schemeClr val="tx1"/>
                </a:solidFill>
              </a:rPr>
              <a:t>cfkurtz.com/pnipracticum</a:t>
            </a:r>
          </a:p>
        </p:txBody>
      </p:sp>
      <p:sp>
        <p:nvSpPr>
          <p:cNvPr id="25" name="TextBox 24">
            <a:extLst>
              <a:ext uri="{FF2B5EF4-FFF2-40B4-BE49-F238E27FC236}">
                <a16:creationId xmlns:a16="http://schemas.microsoft.com/office/drawing/2014/main" id="{E6865724-321C-5D06-AE13-BB6251AD121D}"/>
              </a:ext>
            </a:extLst>
          </p:cNvPr>
          <p:cNvSpPr txBox="1"/>
          <p:nvPr/>
        </p:nvSpPr>
        <p:spPr>
          <a:xfrm>
            <a:off x="721868" y="2203817"/>
            <a:ext cx="5088804" cy="1200329"/>
          </a:xfrm>
          <a:prstGeom prst="rect">
            <a:avLst/>
          </a:prstGeom>
          <a:noFill/>
        </p:spPr>
        <p:txBody>
          <a:bodyPr wrap="square">
            <a:spAutoFit/>
          </a:bodyPr>
          <a:lstStyle/>
          <a:p>
            <a:r>
              <a:rPr lang="en-US" sz="3600"/>
              <a:t>Level I</a:t>
            </a:r>
          </a:p>
          <a:p>
            <a:r>
              <a:rPr lang="en-US" sz="3600"/>
              <a:t>Smaller-scale PNI</a:t>
            </a:r>
          </a:p>
        </p:txBody>
      </p:sp>
      <p:sp>
        <p:nvSpPr>
          <p:cNvPr id="3" name="Subtitle 2">
            <a:extLst>
              <a:ext uri="{FF2B5EF4-FFF2-40B4-BE49-F238E27FC236}">
                <a16:creationId xmlns:a16="http://schemas.microsoft.com/office/drawing/2014/main" id="{4F55E9E3-A0FF-BF90-6210-65424E69DECD}"/>
              </a:ext>
            </a:extLst>
          </p:cNvPr>
          <p:cNvSpPr txBox="1">
            <a:spLocks/>
          </p:cNvSpPr>
          <p:nvPr/>
        </p:nvSpPr>
        <p:spPr>
          <a:xfrm>
            <a:off x="4219736" y="6069058"/>
            <a:ext cx="6811679" cy="659988"/>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spcAft>
                <a:spcPts val="200"/>
              </a:spcAft>
              <a:buClr>
                <a:schemeClr val="accent1"/>
              </a:buClr>
              <a:buSzPct val="100000"/>
              <a:buFont typeface="Tw Cen MT" panose="020B0602020104020603" pitchFamily="34" charset="0"/>
              <a:buNone/>
              <a:defRPr sz="1800" kern="1200">
                <a:solidFill>
                  <a:schemeClr val="tx1">
                    <a:lumMod val="95000"/>
                    <a:lumOff val="5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9pPr>
          </a:lstStyle>
          <a:p>
            <a:r>
              <a:rPr lang="en-US" sz="1600">
                <a:effectLst/>
                <a:latin typeface="Tw Cen MT" panose="020B0602020104020603" pitchFamily="34" charset="77"/>
                <a:ea typeface="Times New Roman" panose="02020603050405020304" pitchFamily="18" charset="0"/>
              </a:rPr>
              <a:t>Creative Commons Attribution-NonCommercial-NoDerivs 4.0 International License</a:t>
            </a:r>
          </a:p>
          <a:p>
            <a:r>
              <a:rPr lang="en-US" sz="1600">
                <a:latin typeface="Tw Cen MT" panose="020B0602020104020603" pitchFamily="34" charset="77"/>
              </a:rPr>
              <a:t>Copyright 2023 Cynthia F. Kurtz</a:t>
            </a:r>
            <a:r>
              <a:rPr lang="en-US" sz="1600">
                <a:effectLst/>
                <a:latin typeface="Tw Cen MT" panose="020B0602020104020603" pitchFamily="34" charset="77"/>
              </a:rPr>
              <a:t> </a:t>
            </a:r>
            <a:endParaRPr lang="en-US" sz="1200">
              <a:solidFill>
                <a:schemeClr val="tx1"/>
              </a:solidFill>
              <a:latin typeface="Tw Cen MT" panose="020B0602020104020603" pitchFamily="34" charset="77"/>
            </a:endParaRPr>
          </a:p>
        </p:txBody>
      </p:sp>
    </p:spTree>
    <p:extLst>
      <p:ext uri="{BB962C8B-B14F-4D97-AF65-F5344CB8AC3E}">
        <p14:creationId xmlns:p14="http://schemas.microsoft.com/office/powerpoint/2010/main" val="1233714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1024126" y="585216"/>
            <a:ext cx="4326472" cy="1499616"/>
          </a:xfrm>
        </p:spPr>
        <p:txBody>
          <a:bodyPr/>
          <a:lstStyle/>
          <a:p>
            <a:r>
              <a:rPr lang="en-US" dirty="0">
                <a:solidFill>
                  <a:schemeClr val="accent2">
                    <a:lumMod val="75000"/>
                  </a:schemeClr>
                </a:solidFill>
              </a:rPr>
              <a:t>Course log</a:t>
            </a:r>
          </a:p>
        </p:txBody>
      </p:sp>
      <p:sp>
        <p:nvSpPr>
          <p:cNvPr id="6" name="TextBox 5">
            <a:extLst>
              <a:ext uri="{FF2B5EF4-FFF2-40B4-BE49-F238E27FC236}">
                <a16:creationId xmlns:a16="http://schemas.microsoft.com/office/drawing/2014/main" id="{E591E30A-CD62-4148-9943-66239092C5B4}"/>
              </a:ext>
            </a:extLst>
          </p:cNvPr>
          <p:cNvSpPr txBox="1"/>
          <p:nvPr/>
        </p:nvSpPr>
        <p:spPr>
          <a:xfrm>
            <a:off x="1024126" y="1687859"/>
            <a:ext cx="5697105" cy="923330"/>
          </a:xfrm>
          <a:prstGeom prst="rect">
            <a:avLst/>
          </a:prstGeom>
          <a:noFill/>
        </p:spPr>
        <p:txBody>
          <a:bodyPr wrap="square" rtlCol="0">
            <a:spAutoFit/>
          </a:bodyPr>
          <a:lstStyle/>
          <a:p>
            <a:r>
              <a:rPr lang="en-US" dirty="0"/>
              <a:t>The course log is a record of the course, </a:t>
            </a:r>
            <a:r>
              <a:rPr lang="en-US" b="1" dirty="0"/>
              <a:t>written by you</a:t>
            </a:r>
            <a:r>
              <a:rPr lang="en-US" dirty="0"/>
              <a:t>. There are many questions for you to answer as you go through each part of the course. </a:t>
            </a:r>
          </a:p>
        </p:txBody>
      </p:sp>
      <p:pic>
        <p:nvPicPr>
          <p:cNvPr id="3" name="Picture 2">
            <a:extLst>
              <a:ext uri="{FF2B5EF4-FFF2-40B4-BE49-F238E27FC236}">
                <a16:creationId xmlns:a16="http://schemas.microsoft.com/office/drawing/2014/main" id="{45405A29-BF86-9343-BFD5-A645E5D29499}"/>
              </a:ext>
            </a:extLst>
          </p:cNvPr>
          <p:cNvPicPr>
            <a:picLocks noChangeAspect="1"/>
          </p:cNvPicPr>
          <p:nvPr/>
        </p:nvPicPr>
        <p:blipFill>
          <a:blip r:embed="rId3"/>
          <a:stretch>
            <a:fillRect/>
          </a:stretch>
        </p:blipFill>
        <p:spPr>
          <a:xfrm>
            <a:off x="4007197" y="2921239"/>
            <a:ext cx="2859578" cy="28263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a:extLst>
              <a:ext uri="{FF2B5EF4-FFF2-40B4-BE49-F238E27FC236}">
                <a16:creationId xmlns:a16="http://schemas.microsoft.com/office/drawing/2014/main" id="{E61ACE34-7C8E-E947-8F68-E8333A8957A9}"/>
              </a:ext>
            </a:extLst>
          </p:cNvPr>
          <p:cNvSpPr txBox="1"/>
          <p:nvPr/>
        </p:nvSpPr>
        <p:spPr>
          <a:xfrm>
            <a:off x="1024126" y="2777895"/>
            <a:ext cx="2797597" cy="3139321"/>
          </a:xfrm>
          <a:prstGeom prst="rect">
            <a:avLst/>
          </a:prstGeom>
          <a:noFill/>
        </p:spPr>
        <p:txBody>
          <a:bodyPr wrap="square" rtlCol="0">
            <a:spAutoFit/>
          </a:bodyPr>
          <a:lstStyle/>
          <a:p>
            <a:r>
              <a:rPr lang="en-US" b="1" dirty="0"/>
              <a:t>Please make this document your own</a:t>
            </a:r>
            <a:r>
              <a:rPr lang="en-US" dirty="0"/>
              <a:t>. Add your own questions, notes, comments, thoughts, photos, recordings – whatever you think you will want to remember when you look back on the course later. </a:t>
            </a:r>
          </a:p>
          <a:p>
            <a:endParaRPr lang="en-US" dirty="0"/>
          </a:p>
          <a:p>
            <a:r>
              <a:rPr lang="en-US" dirty="0"/>
              <a:t>The course log is optional, but you may find it helpful.</a:t>
            </a:r>
          </a:p>
        </p:txBody>
      </p:sp>
      <p:pic>
        <p:nvPicPr>
          <p:cNvPr id="4" name="Picture 3">
            <a:extLst>
              <a:ext uri="{FF2B5EF4-FFF2-40B4-BE49-F238E27FC236}">
                <a16:creationId xmlns:a16="http://schemas.microsoft.com/office/drawing/2014/main" id="{18D1A193-92F1-A544-BBD8-D0C86362C810}"/>
              </a:ext>
            </a:extLst>
          </p:cNvPr>
          <p:cNvPicPr>
            <a:picLocks noChangeAspect="1"/>
          </p:cNvPicPr>
          <p:nvPr/>
        </p:nvPicPr>
        <p:blipFill>
          <a:blip r:embed="rId4"/>
          <a:stretch>
            <a:fillRect/>
          </a:stretch>
        </p:blipFill>
        <p:spPr>
          <a:xfrm>
            <a:off x="7304442" y="1968351"/>
            <a:ext cx="4806059" cy="2414867"/>
          </a:xfrm>
          <a:prstGeom prst="rect">
            <a:avLst/>
          </a:prstGeom>
        </p:spPr>
      </p:pic>
      <p:pic>
        <p:nvPicPr>
          <p:cNvPr id="5" name="Picture 4">
            <a:extLst>
              <a:ext uri="{FF2B5EF4-FFF2-40B4-BE49-F238E27FC236}">
                <a16:creationId xmlns:a16="http://schemas.microsoft.com/office/drawing/2014/main" id="{E0A7B737-1ACF-FA43-8F94-D14A9E4FBE75}"/>
              </a:ext>
            </a:extLst>
          </p:cNvPr>
          <p:cNvPicPr>
            <a:picLocks noChangeAspect="1"/>
          </p:cNvPicPr>
          <p:nvPr/>
        </p:nvPicPr>
        <p:blipFill>
          <a:blip r:embed="rId5"/>
          <a:stretch>
            <a:fillRect/>
          </a:stretch>
        </p:blipFill>
        <p:spPr>
          <a:xfrm>
            <a:off x="7304441" y="96528"/>
            <a:ext cx="4806060" cy="1591331"/>
          </a:xfrm>
          <a:prstGeom prst="rect">
            <a:avLst/>
          </a:prstGeom>
        </p:spPr>
      </p:pic>
      <p:pic>
        <p:nvPicPr>
          <p:cNvPr id="9" name="Picture 8">
            <a:extLst>
              <a:ext uri="{FF2B5EF4-FFF2-40B4-BE49-F238E27FC236}">
                <a16:creationId xmlns:a16="http://schemas.microsoft.com/office/drawing/2014/main" id="{326CF445-198E-844B-9534-F0EDF9D91126}"/>
              </a:ext>
            </a:extLst>
          </p:cNvPr>
          <p:cNvPicPr>
            <a:picLocks noChangeAspect="1"/>
          </p:cNvPicPr>
          <p:nvPr/>
        </p:nvPicPr>
        <p:blipFill rotWithShape="1">
          <a:blip r:embed="rId6"/>
          <a:srcRect b="20590"/>
          <a:stretch/>
        </p:blipFill>
        <p:spPr>
          <a:xfrm>
            <a:off x="7278362" y="4784174"/>
            <a:ext cx="4858219" cy="1953091"/>
          </a:xfrm>
          <a:prstGeom prst="rect">
            <a:avLst/>
          </a:prstGeom>
        </p:spPr>
      </p:pic>
      <p:sp>
        <p:nvSpPr>
          <p:cNvPr id="10" name="Rectangle 9">
            <a:extLst>
              <a:ext uri="{FF2B5EF4-FFF2-40B4-BE49-F238E27FC236}">
                <a16:creationId xmlns:a16="http://schemas.microsoft.com/office/drawing/2014/main" id="{66F41BDF-29EE-7D40-8919-87C9AC8F9700}"/>
              </a:ext>
            </a:extLst>
          </p:cNvPr>
          <p:cNvSpPr/>
          <p:nvPr/>
        </p:nvSpPr>
        <p:spPr>
          <a:xfrm>
            <a:off x="9538194" y="1599019"/>
            <a:ext cx="338555" cy="369332"/>
          </a:xfrm>
          <a:prstGeom prst="rect">
            <a:avLst/>
          </a:prstGeom>
        </p:spPr>
        <p:txBody>
          <a:bodyPr wrap="none">
            <a:spAutoFit/>
          </a:bodyPr>
          <a:lstStyle/>
          <a:p>
            <a:pPr algn="ctr"/>
            <a:r>
              <a:rPr lang="en-US" dirty="0"/>
              <a:t>...</a:t>
            </a:r>
            <a:endParaRPr lang="en-US"/>
          </a:p>
        </p:txBody>
      </p:sp>
      <p:sp>
        <p:nvSpPr>
          <p:cNvPr id="11" name="Rectangle 10">
            <a:extLst>
              <a:ext uri="{FF2B5EF4-FFF2-40B4-BE49-F238E27FC236}">
                <a16:creationId xmlns:a16="http://schemas.microsoft.com/office/drawing/2014/main" id="{B378EE2C-EA60-C244-B956-8A823D9DCD4A}"/>
              </a:ext>
            </a:extLst>
          </p:cNvPr>
          <p:cNvSpPr/>
          <p:nvPr/>
        </p:nvSpPr>
        <p:spPr>
          <a:xfrm>
            <a:off x="9538194" y="4334403"/>
            <a:ext cx="338555" cy="369332"/>
          </a:xfrm>
          <a:prstGeom prst="rect">
            <a:avLst/>
          </a:prstGeom>
        </p:spPr>
        <p:txBody>
          <a:bodyPr wrap="none">
            <a:spAutoFit/>
          </a:bodyPr>
          <a:lstStyle/>
          <a:p>
            <a:pPr algn="ctr"/>
            <a:r>
              <a:rPr lang="en-US" dirty="0"/>
              <a:t>...</a:t>
            </a:r>
            <a:endParaRPr lang="en-US"/>
          </a:p>
        </p:txBody>
      </p:sp>
      <p:sp>
        <p:nvSpPr>
          <p:cNvPr id="12" name="Slide Number Placeholder 11">
            <a:extLst>
              <a:ext uri="{FF2B5EF4-FFF2-40B4-BE49-F238E27FC236}">
                <a16:creationId xmlns:a16="http://schemas.microsoft.com/office/drawing/2014/main" id="{472CB6B7-8DCB-0EEE-9A40-BAD8A7376704}"/>
              </a:ext>
            </a:extLst>
          </p:cNvPr>
          <p:cNvSpPr>
            <a:spLocks noGrp="1"/>
          </p:cNvSpPr>
          <p:nvPr>
            <p:ph type="sldNum" sz="quarter" idx="12"/>
          </p:nvPr>
        </p:nvSpPr>
        <p:spPr/>
        <p:txBody>
          <a:bodyPr/>
          <a:lstStyle/>
          <a:p>
            <a:pPr algn="r"/>
            <a:fld id="{4FAB73BC-B049-4115-A692-8D63A059BFB8}" type="slidenum">
              <a:rPr lang="en-US" sz="1400" dirty="0"/>
              <a:pPr algn="r"/>
              <a:t>10</a:t>
            </a:fld>
            <a:endParaRPr lang="en-US" sz="1400" dirty="0"/>
          </a:p>
        </p:txBody>
      </p:sp>
    </p:spTree>
    <p:extLst>
      <p:ext uri="{BB962C8B-B14F-4D97-AF65-F5344CB8AC3E}">
        <p14:creationId xmlns:p14="http://schemas.microsoft.com/office/powerpoint/2010/main" val="359340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822405" y="424854"/>
            <a:ext cx="10547190" cy="1499616"/>
          </a:xfrm>
        </p:spPr>
        <p:txBody>
          <a:bodyPr/>
          <a:lstStyle/>
          <a:p>
            <a:r>
              <a:rPr lang="en-US">
                <a:solidFill>
                  <a:schemeClr val="accent2">
                    <a:lumMod val="75000"/>
                  </a:schemeClr>
                </a:solidFill>
              </a:rPr>
              <a:t>activities – carrying your PNI project</a:t>
            </a:r>
            <a:endParaRPr lang="en-US">
              <a:solidFill>
                <a:schemeClr val="accent5"/>
              </a:solidFill>
            </a:endParaRPr>
          </a:p>
        </p:txBody>
      </p:sp>
      <p:sp>
        <p:nvSpPr>
          <p:cNvPr id="5" name="Rectangle 4">
            <a:extLst>
              <a:ext uri="{FF2B5EF4-FFF2-40B4-BE49-F238E27FC236}">
                <a16:creationId xmlns:a16="http://schemas.microsoft.com/office/drawing/2014/main" id="{958680A0-2F6C-514E-9F8D-71240DEDF26F}"/>
              </a:ext>
            </a:extLst>
          </p:cNvPr>
          <p:cNvSpPr/>
          <p:nvPr/>
        </p:nvSpPr>
        <p:spPr>
          <a:xfrm>
            <a:off x="327755" y="1558332"/>
            <a:ext cx="1853823" cy="2269598"/>
          </a:xfrm>
          <a:prstGeom prst="rect">
            <a:avLst/>
          </a:prstGeom>
          <a:solidFill>
            <a:schemeClr val="bg1">
              <a:lumMod val="9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Part 1</a:t>
            </a:r>
          </a:p>
          <a:p>
            <a:pPr algn="ctr"/>
            <a:r>
              <a:rPr lang="en-US" sz="1600" b="1">
                <a:solidFill>
                  <a:schemeClr val="tx1"/>
                </a:solidFill>
              </a:rPr>
              <a:t>Planning and Fundamentals</a:t>
            </a:r>
          </a:p>
          <a:p>
            <a:pPr algn="ctr"/>
            <a:endParaRPr lang="en-US" sz="1600">
              <a:solidFill>
                <a:schemeClr val="tx1"/>
              </a:solidFill>
            </a:endParaRPr>
          </a:p>
          <a:p>
            <a:pPr algn="ctr"/>
            <a:r>
              <a:rPr lang="en-US" sz="1600">
                <a:solidFill>
                  <a:schemeClr val="tx1"/>
                </a:solidFill>
              </a:rPr>
              <a:t>Plan your project; observe conversational storytelling</a:t>
            </a:r>
          </a:p>
        </p:txBody>
      </p:sp>
      <p:sp>
        <p:nvSpPr>
          <p:cNvPr id="8" name="Rectangle 7">
            <a:extLst>
              <a:ext uri="{FF2B5EF4-FFF2-40B4-BE49-F238E27FC236}">
                <a16:creationId xmlns:a16="http://schemas.microsoft.com/office/drawing/2014/main" id="{05845635-D3F1-6547-BB3F-CE7709951A69}"/>
              </a:ext>
            </a:extLst>
          </p:cNvPr>
          <p:cNvSpPr/>
          <p:nvPr/>
        </p:nvSpPr>
        <p:spPr>
          <a:xfrm>
            <a:off x="10552902" y="1558331"/>
            <a:ext cx="1407894" cy="3282383"/>
          </a:xfrm>
          <a:prstGeom prst="rect">
            <a:avLst/>
          </a:prstGeom>
          <a:solidFill>
            <a:schemeClr val="bg1">
              <a:lumMod val="9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Part 8</a:t>
            </a:r>
          </a:p>
          <a:p>
            <a:pPr algn="ctr"/>
            <a:r>
              <a:rPr lang="en-US" sz="1600" b="1">
                <a:solidFill>
                  <a:schemeClr val="tx1"/>
                </a:solidFill>
              </a:rPr>
              <a:t>Intervention and Return</a:t>
            </a:r>
          </a:p>
          <a:p>
            <a:pPr algn="ctr"/>
            <a:endParaRPr lang="en-US" sz="1600">
              <a:solidFill>
                <a:schemeClr val="tx1"/>
              </a:solidFill>
            </a:endParaRPr>
          </a:p>
          <a:p>
            <a:pPr algn="ctr"/>
            <a:r>
              <a:rPr lang="en-US" sz="1600">
                <a:solidFill>
                  <a:schemeClr val="tx1"/>
                </a:solidFill>
              </a:rPr>
              <a:t>Plan a narrative intervention; write a project report; return stories to the community</a:t>
            </a:r>
          </a:p>
        </p:txBody>
      </p:sp>
      <p:grpSp>
        <p:nvGrpSpPr>
          <p:cNvPr id="19" name="Group 18">
            <a:extLst>
              <a:ext uri="{FF2B5EF4-FFF2-40B4-BE49-F238E27FC236}">
                <a16:creationId xmlns:a16="http://schemas.microsoft.com/office/drawing/2014/main" id="{712F8C53-441F-BC9C-84E8-5513F8F2349E}"/>
              </a:ext>
            </a:extLst>
          </p:cNvPr>
          <p:cNvGrpSpPr/>
          <p:nvPr/>
        </p:nvGrpSpPr>
        <p:grpSpPr>
          <a:xfrm>
            <a:off x="6408130" y="1558331"/>
            <a:ext cx="4036305" cy="3282383"/>
            <a:chOff x="6306826" y="1640525"/>
            <a:chExt cx="3277071" cy="3282383"/>
          </a:xfrm>
        </p:grpSpPr>
        <p:sp>
          <p:nvSpPr>
            <p:cNvPr id="7" name="Rectangle 6">
              <a:extLst>
                <a:ext uri="{FF2B5EF4-FFF2-40B4-BE49-F238E27FC236}">
                  <a16:creationId xmlns:a16="http://schemas.microsoft.com/office/drawing/2014/main" id="{26E409C0-0F2A-CC4A-85FF-FF7BD8CB5D9D}"/>
                </a:ext>
              </a:extLst>
            </p:cNvPr>
            <p:cNvSpPr/>
            <p:nvPr/>
          </p:nvSpPr>
          <p:spPr>
            <a:xfrm>
              <a:off x="6312343" y="1640525"/>
              <a:ext cx="3271554" cy="1724975"/>
            </a:xfrm>
            <a:prstGeom prst="rect">
              <a:avLst/>
            </a:prstGeom>
            <a:solidFill>
              <a:schemeClr val="bg1">
                <a:lumMod val="9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Parts 5-7</a:t>
              </a:r>
            </a:p>
            <a:p>
              <a:pPr algn="ctr"/>
              <a:r>
                <a:rPr lang="en-US" sz="1600" b="1">
                  <a:solidFill>
                    <a:schemeClr val="tx1"/>
                  </a:solidFill>
                </a:rPr>
                <a:t>Sensemaking</a:t>
              </a:r>
            </a:p>
            <a:p>
              <a:pPr algn="ctr"/>
              <a:endParaRPr lang="en-US" sz="1600">
                <a:solidFill>
                  <a:schemeClr val="tx1"/>
                </a:solidFill>
              </a:endParaRPr>
            </a:p>
            <a:p>
              <a:pPr algn="ctr"/>
              <a:r>
                <a:rPr lang="en-US" sz="1600">
                  <a:solidFill>
                    <a:schemeClr val="tx1"/>
                  </a:solidFill>
                </a:rPr>
                <a:t>Build story cards, then use them in a series of increasingly complex sensemaking sessions</a:t>
              </a:r>
            </a:p>
          </p:txBody>
        </p:sp>
        <p:sp>
          <p:nvSpPr>
            <p:cNvPr id="14" name="Rectangle 13">
              <a:extLst>
                <a:ext uri="{FF2B5EF4-FFF2-40B4-BE49-F238E27FC236}">
                  <a16:creationId xmlns:a16="http://schemas.microsoft.com/office/drawing/2014/main" id="{D5A6C2C3-7942-1E4A-8907-2886B26CE780}"/>
                </a:ext>
              </a:extLst>
            </p:cNvPr>
            <p:cNvSpPr/>
            <p:nvPr/>
          </p:nvSpPr>
          <p:spPr>
            <a:xfrm>
              <a:off x="6306826" y="3365500"/>
              <a:ext cx="1091054" cy="155740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Story-contact task</a:t>
              </a:r>
            </a:p>
            <a:p>
              <a:pPr algn="ctr"/>
              <a:r>
                <a:rPr lang="en-US" sz="1400">
                  <a:solidFill>
                    <a:schemeClr val="tx1"/>
                  </a:solidFill>
                </a:rPr>
                <a:t>(2+ </a:t>
              </a:r>
              <a:r>
                <a:rPr lang="en-US" sz="1400" b="1">
                  <a:solidFill>
                    <a:srgbClr val="FF0000"/>
                  </a:solidFill>
                </a:rPr>
                <a:t>people</a:t>
              </a:r>
              <a:r>
                <a:rPr lang="en-US" sz="1400">
                  <a:solidFill>
                    <a:schemeClr val="tx1"/>
                  </a:solidFill>
                </a:rPr>
                <a:t>, </a:t>
              </a:r>
            </a:p>
            <a:p>
              <a:pPr algn="ctr"/>
              <a:r>
                <a:rPr lang="en-US" sz="1400">
                  <a:solidFill>
                    <a:schemeClr val="tx1"/>
                  </a:solidFill>
                </a:rPr>
                <a:t>1+ hr)</a:t>
              </a:r>
            </a:p>
          </p:txBody>
        </p:sp>
        <p:sp>
          <p:nvSpPr>
            <p:cNvPr id="15" name="Rectangle 14">
              <a:extLst>
                <a:ext uri="{FF2B5EF4-FFF2-40B4-BE49-F238E27FC236}">
                  <a16:creationId xmlns:a16="http://schemas.microsoft.com/office/drawing/2014/main" id="{2156E53A-46C9-1C45-BAB3-86B8A0EEACEC}"/>
                </a:ext>
              </a:extLst>
            </p:cNvPr>
            <p:cNvSpPr/>
            <p:nvPr/>
          </p:nvSpPr>
          <p:spPr>
            <a:xfrm>
              <a:off x="7418017" y="3365500"/>
              <a:ext cx="1091055" cy="1557408"/>
            </a:xfrm>
            <a:prstGeom prst="rect">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Sensemaking exercise</a:t>
              </a:r>
            </a:p>
            <a:p>
              <a:pPr algn="ctr"/>
              <a:r>
                <a:rPr lang="en-US" sz="1400">
                  <a:solidFill>
                    <a:schemeClr val="tx1"/>
                  </a:solidFill>
                </a:rPr>
                <a:t>(2+ </a:t>
              </a:r>
              <a:r>
                <a:rPr lang="en-US" sz="1400" b="1">
                  <a:solidFill>
                    <a:srgbClr val="FF0000"/>
                  </a:solidFill>
                </a:rPr>
                <a:t>people</a:t>
              </a:r>
              <a:r>
                <a:rPr lang="en-US" sz="1400">
                  <a:solidFill>
                    <a:schemeClr val="tx1"/>
                  </a:solidFill>
                </a:rPr>
                <a:t>, 1.5+ hrs)</a:t>
              </a:r>
            </a:p>
          </p:txBody>
        </p:sp>
        <p:sp>
          <p:nvSpPr>
            <p:cNvPr id="16" name="Rectangle 15">
              <a:extLst>
                <a:ext uri="{FF2B5EF4-FFF2-40B4-BE49-F238E27FC236}">
                  <a16:creationId xmlns:a16="http://schemas.microsoft.com/office/drawing/2014/main" id="{83D86943-C9C0-D94C-9674-D6D1115DEF97}"/>
                </a:ext>
              </a:extLst>
            </p:cNvPr>
            <p:cNvSpPr/>
            <p:nvPr/>
          </p:nvSpPr>
          <p:spPr>
            <a:xfrm>
              <a:off x="8509071" y="3365500"/>
              <a:ext cx="1066801" cy="1557408"/>
            </a:xfrm>
            <a:prstGeom prst="rect">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Full sense-making workshop</a:t>
              </a:r>
            </a:p>
            <a:p>
              <a:pPr algn="ctr"/>
              <a:r>
                <a:rPr lang="en-US" sz="1400">
                  <a:solidFill>
                    <a:schemeClr val="tx1"/>
                  </a:solidFill>
                </a:rPr>
                <a:t>(2+ </a:t>
              </a:r>
              <a:r>
                <a:rPr lang="en-US" sz="1400" b="1">
                  <a:solidFill>
                    <a:srgbClr val="FF0000"/>
                  </a:solidFill>
                </a:rPr>
                <a:t>people</a:t>
              </a:r>
              <a:r>
                <a:rPr lang="en-US" sz="1400">
                  <a:solidFill>
                    <a:schemeClr val="tx1"/>
                  </a:solidFill>
                </a:rPr>
                <a:t>, </a:t>
              </a:r>
            </a:p>
            <a:p>
              <a:pPr algn="ctr"/>
              <a:r>
                <a:rPr lang="en-US" sz="1400">
                  <a:solidFill>
                    <a:schemeClr val="tx1"/>
                  </a:solidFill>
                </a:rPr>
                <a:t>2+ hrs)</a:t>
              </a:r>
            </a:p>
          </p:txBody>
        </p:sp>
      </p:grpSp>
      <p:sp>
        <p:nvSpPr>
          <p:cNvPr id="4" name="Slide Number Placeholder 3">
            <a:extLst>
              <a:ext uri="{FF2B5EF4-FFF2-40B4-BE49-F238E27FC236}">
                <a16:creationId xmlns:a16="http://schemas.microsoft.com/office/drawing/2014/main" id="{329D5D20-A22D-6E30-E12A-4B38B7BF3CE8}"/>
              </a:ext>
            </a:extLst>
          </p:cNvPr>
          <p:cNvSpPr>
            <a:spLocks noGrp="1"/>
          </p:cNvSpPr>
          <p:nvPr>
            <p:ph type="sldNum" sz="quarter" idx="12"/>
          </p:nvPr>
        </p:nvSpPr>
        <p:spPr>
          <a:xfrm>
            <a:off x="10635612" y="6225950"/>
            <a:ext cx="973667" cy="274320"/>
          </a:xfrm>
        </p:spPr>
        <p:txBody>
          <a:bodyPr/>
          <a:lstStyle/>
          <a:p>
            <a:pPr algn="r"/>
            <a:fld id="{4FAB73BC-B049-4115-A692-8D63A059BFB8}" type="slidenum">
              <a:rPr lang="en-US" sz="1400" dirty="0"/>
              <a:pPr algn="r"/>
              <a:t>11</a:t>
            </a:fld>
            <a:endParaRPr lang="en-US" sz="1400" dirty="0"/>
          </a:p>
        </p:txBody>
      </p:sp>
      <p:grpSp>
        <p:nvGrpSpPr>
          <p:cNvPr id="18" name="Group 17">
            <a:extLst>
              <a:ext uri="{FF2B5EF4-FFF2-40B4-BE49-F238E27FC236}">
                <a16:creationId xmlns:a16="http://schemas.microsoft.com/office/drawing/2014/main" id="{E05EB743-D52C-0166-22EA-8D8294BE85E4}"/>
              </a:ext>
            </a:extLst>
          </p:cNvPr>
          <p:cNvGrpSpPr/>
          <p:nvPr/>
        </p:nvGrpSpPr>
        <p:grpSpPr>
          <a:xfrm>
            <a:off x="2290046" y="1558331"/>
            <a:ext cx="4009616" cy="3282383"/>
            <a:chOff x="2717807" y="1803085"/>
            <a:chExt cx="3347591" cy="3282383"/>
          </a:xfrm>
        </p:grpSpPr>
        <p:sp>
          <p:nvSpPr>
            <p:cNvPr id="6" name="Rectangle 5">
              <a:extLst>
                <a:ext uri="{FF2B5EF4-FFF2-40B4-BE49-F238E27FC236}">
                  <a16:creationId xmlns:a16="http://schemas.microsoft.com/office/drawing/2014/main" id="{28414FFA-D00B-F246-96FC-16E40BE6EE18}"/>
                </a:ext>
              </a:extLst>
            </p:cNvPr>
            <p:cNvSpPr/>
            <p:nvPr/>
          </p:nvSpPr>
          <p:spPr>
            <a:xfrm>
              <a:off x="2718535" y="1803085"/>
              <a:ext cx="3346863" cy="1724975"/>
            </a:xfrm>
            <a:prstGeom prst="rect">
              <a:avLst/>
            </a:prstGeom>
            <a:solidFill>
              <a:schemeClr val="bg1">
                <a:lumMod val="9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Parts 2-4</a:t>
              </a:r>
            </a:p>
            <a:p>
              <a:pPr algn="ctr"/>
              <a:r>
                <a:rPr lang="en-US" sz="1600" b="1">
                  <a:solidFill>
                    <a:schemeClr val="tx1"/>
                  </a:solidFill>
                </a:rPr>
                <a:t>Collection</a:t>
              </a:r>
            </a:p>
            <a:p>
              <a:pPr algn="ctr"/>
              <a:endParaRPr lang="en-US" sz="1600">
                <a:solidFill>
                  <a:schemeClr val="tx1"/>
                </a:solidFill>
              </a:endParaRPr>
            </a:p>
            <a:p>
              <a:pPr algn="ctr"/>
              <a:r>
                <a:rPr lang="en-US" sz="1600">
                  <a:solidFill>
                    <a:schemeClr val="tx1"/>
                  </a:solidFill>
                </a:rPr>
                <a:t>Choose a story form, tweak it, </a:t>
              </a:r>
            </a:p>
            <a:p>
              <a:pPr algn="ctr"/>
              <a:r>
                <a:rPr lang="en-US" sz="1600">
                  <a:solidFill>
                    <a:schemeClr val="tx1"/>
                  </a:solidFill>
                </a:rPr>
                <a:t>gather at least 24 stories</a:t>
              </a:r>
            </a:p>
          </p:txBody>
        </p:sp>
        <p:sp>
          <p:nvSpPr>
            <p:cNvPr id="11" name="Rectangle 10">
              <a:extLst>
                <a:ext uri="{FF2B5EF4-FFF2-40B4-BE49-F238E27FC236}">
                  <a16:creationId xmlns:a16="http://schemas.microsoft.com/office/drawing/2014/main" id="{30D608E8-4A16-4240-A43D-BDE5EEED629C}"/>
                </a:ext>
              </a:extLst>
            </p:cNvPr>
            <p:cNvSpPr/>
            <p:nvPr/>
          </p:nvSpPr>
          <p:spPr>
            <a:xfrm>
              <a:off x="2718533" y="3528060"/>
              <a:ext cx="1143067" cy="130994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Individual interview</a:t>
              </a:r>
            </a:p>
            <a:p>
              <a:pPr algn="ctr"/>
              <a:r>
                <a:rPr lang="en-US" sz="1400">
                  <a:solidFill>
                    <a:schemeClr val="tx1"/>
                  </a:solidFill>
                </a:rPr>
                <a:t>(1 </a:t>
              </a:r>
              <a:r>
                <a:rPr lang="en-US" sz="1400" b="1">
                  <a:solidFill>
                    <a:srgbClr val="FF0000"/>
                  </a:solidFill>
                </a:rPr>
                <a:t>person</a:t>
              </a:r>
              <a:r>
                <a:rPr lang="en-US" sz="1400">
                  <a:solidFill>
                    <a:schemeClr val="tx1"/>
                  </a:solidFill>
                </a:rPr>
                <a:t>, </a:t>
              </a:r>
            </a:p>
            <a:p>
              <a:pPr algn="ctr"/>
              <a:r>
                <a:rPr lang="en-US" sz="1400">
                  <a:solidFill>
                    <a:schemeClr val="tx1"/>
                  </a:solidFill>
                </a:rPr>
                <a:t>1+ hr)</a:t>
              </a:r>
            </a:p>
          </p:txBody>
        </p:sp>
        <p:sp>
          <p:nvSpPr>
            <p:cNvPr id="12" name="Rectangle 11">
              <a:extLst>
                <a:ext uri="{FF2B5EF4-FFF2-40B4-BE49-F238E27FC236}">
                  <a16:creationId xmlns:a16="http://schemas.microsoft.com/office/drawing/2014/main" id="{4BA936A6-0D64-8F41-902A-E093DE1862E1}"/>
                </a:ext>
              </a:extLst>
            </p:cNvPr>
            <p:cNvSpPr/>
            <p:nvPr/>
          </p:nvSpPr>
          <p:spPr>
            <a:xfrm>
              <a:off x="4943447" y="3528060"/>
              <a:ext cx="1121951" cy="1309947"/>
            </a:xfrm>
            <a:prstGeom prst="rect">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Story-sharing session</a:t>
              </a:r>
            </a:p>
            <a:p>
              <a:pPr algn="ctr"/>
              <a:r>
                <a:rPr lang="en-US" sz="1400">
                  <a:solidFill>
                    <a:schemeClr val="tx1"/>
                  </a:solidFill>
                </a:rPr>
                <a:t>(3+ </a:t>
              </a:r>
              <a:r>
                <a:rPr lang="en-US" sz="1400" b="1">
                  <a:solidFill>
                    <a:srgbClr val="FF0000"/>
                  </a:solidFill>
                </a:rPr>
                <a:t>people</a:t>
              </a:r>
              <a:r>
                <a:rPr lang="en-US" sz="1400">
                  <a:solidFill>
                    <a:schemeClr val="tx1"/>
                  </a:solidFill>
                </a:rPr>
                <a:t>, </a:t>
              </a:r>
            </a:p>
            <a:p>
              <a:pPr algn="ctr"/>
              <a:r>
                <a:rPr lang="en-US" sz="1400">
                  <a:solidFill>
                    <a:schemeClr val="tx1"/>
                  </a:solidFill>
                </a:rPr>
                <a:t>1+ hr)</a:t>
              </a:r>
            </a:p>
          </p:txBody>
        </p:sp>
        <p:sp>
          <p:nvSpPr>
            <p:cNvPr id="13" name="Rectangle 12">
              <a:extLst>
                <a:ext uri="{FF2B5EF4-FFF2-40B4-BE49-F238E27FC236}">
                  <a16:creationId xmlns:a16="http://schemas.microsoft.com/office/drawing/2014/main" id="{4D3590CC-4F57-DE46-BFC1-40309D60C447}"/>
                </a:ext>
              </a:extLst>
            </p:cNvPr>
            <p:cNvSpPr/>
            <p:nvPr/>
          </p:nvSpPr>
          <p:spPr>
            <a:xfrm>
              <a:off x="3837604" y="3528060"/>
              <a:ext cx="1121951" cy="1309947"/>
            </a:xfrm>
            <a:prstGeom prst="rect">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Group interview</a:t>
              </a:r>
            </a:p>
            <a:p>
              <a:pPr algn="ctr"/>
              <a:r>
                <a:rPr lang="en-US" sz="1400">
                  <a:solidFill>
                    <a:schemeClr val="tx1"/>
                  </a:solidFill>
                </a:rPr>
                <a:t>(2+ </a:t>
              </a:r>
              <a:r>
                <a:rPr lang="en-US" sz="1400" b="1">
                  <a:solidFill>
                    <a:srgbClr val="FF0000"/>
                  </a:solidFill>
                </a:rPr>
                <a:t>people</a:t>
              </a:r>
              <a:r>
                <a:rPr lang="en-US" sz="1400">
                  <a:solidFill>
                    <a:schemeClr val="tx1"/>
                  </a:solidFill>
                </a:rPr>
                <a:t>, </a:t>
              </a:r>
            </a:p>
            <a:p>
              <a:pPr algn="ctr"/>
              <a:r>
                <a:rPr lang="en-US" sz="1400">
                  <a:solidFill>
                    <a:schemeClr val="tx1"/>
                  </a:solidFill>
                </a:rPr>
                <a:t>1+ hr)</a:t>
              </a:r>
            </a:p>
          </p:txBody>
        </p:sp>
        <p:sp>
          <p:nvSpPr>
            <p:cNvPr id="3" name="Rectangle 2">
              <a:extLst>
                <a:ext uri="{FF2B5EF4-FFF2-40B4-BE49-F238E27FC236}">
                  <a16:creationId xmlns:a16="http://schemas.microsoft.com/office/drawing/2014/main" id="{FD5162FF-D677-10FE-079B-05C658AB5C3E}"/>
                </a:ext>
              </a:extLst>
            </p:cNvPr>
            <p:cNvSpPr/>
            <p:nvPr/>
          </p:nvSpPr>
          <p:spPr>
            <a:xfrm>
              <a:off x="2717807" y="4838007"/>
              <a:ext cx="3346863" cy="247461"/>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Survey (optional)</a:t>
              </a:r>
            </a:p>
          </p:txBody>
        </p:sp>
      </p:grpSp>
      <p:sp>
        <p:nvSpPr>
          <p:cNvPr id="10" name="Rectangle 9">
            <a:extLst>
              <a:ext uri="{FF2B5EF4-FFF2-40B4-BE49-F238E27FC236}">
                <a16:creationId xmlns:a16="http://schemas.microsoft.com/office/drawing/2014/main" id="{70583C17-36F2-0832-794E-95834D885AEB}"/>
              </a:ext>
            </a:extLst>
          </p:cNvPr>
          <p:cNvSpPr/>
          <p:nvPr/>
        </p:nvSpPr>
        <p:spPr>
          <a:xfrm>
            <a:off x="2915728" y="4893872"/>
            <a:ext cx="2315243" cy="1791832"/>
          </a:xfrm>
          <a:prstGeom prst="rect">
            <a:avLst/>
          </a:prstGeom>
          <a:solidFill>
            <a:schemeClr val="accent2">
              <a:lumMod val="20000"/>
              <a:lumOff val="80000"/>
            </a:schemeClr>
          </a:solidFill>
          <a:ln>
            <a:solidFill>
              <a:schemeClr val="accent2">
                <a:lumMod val="75000"/>
              </a:schemeClr>
            </a:solidFill>
          </a:ln>
        </p:spPr>
        <p:txBody>
          <a:bodyPr wrap="square">
            <a:noAutofit/>
          </a:bodyPr>
          <a:lstStyle/>
          <a:p>
            <a:pPr algn="ctr"/>
            <a:r>
              <a:rPr lang="en-US" sz="1600"/>
              <a:t>These activities are designed to be </a:t>
            </a:r>
            <a:r>
              <a:rPr lang="en-US" sz="1600" b="1"/>
              <a:t>iterative</a:t>
            </a:r>
            <a:r>
              <a:rPr lang="en-US" sz="1600"/>
              <a:t>. The idea is to </a:t>
            </a:r>
            <a:r>
              <a:rPr lang="en-US" sz="1600" b="1"/>
              <a:t>build your skills through practice</a:t>
            </a:r>
            <a:r>
              <a:rPr lang="en-US" sz="1600"/>
              <a:t>, with discussion, feedback, and reflection in between. </a:t>
            </a:r>
          </a:p>
        </p:txBody>
      </p:sp>
      <p:sp>
        <p:nvSpPr>
          <p:cNvPr id="17" name="Rectangle 16">
            <a:extLst>
              <a:ext uri="{FF2B5EF4-FFF2-40B4-BE49-F238E27FC236}">
                <a16:creationId xmlns:a16="http://schemas.microsoft.com/office/drawing/2014/main" id="{FF2766A5-4402-10C3-5A89-61FD6DD490DF}"/>
              </a:ext>
            </a:extLst>
          </p:cNvPr>
          <p:cNvSpPr/>
          <p:nvPr/>
        </p:nvSpPr>
        <p:spPr>
          <a:xfrm>
            <a:off x="5368053" y="4893872"/>
            <a:ext cx="3419061" cy="1815882"/>
          </a:xfrm>
          <a:prstGeom prst="rect">
            <a:avLst/>
          </a:prstGeom>
          <a:solidFill>
            <a:srgbClr val="FFD579"/>
          </a:solidFill>
          <a:ln>
            <a:solidFill>
              <a:schemeClr val="accent2">
                <a:lumMod val="75000"/>
              </a:schemeClr>
            </a:solidFill>
          </a:ln>
        </p:spPr>
        <p:txBody>
          <a:bodyPr wrap="square">
            <a:noAutofit/>
          </a:bodyPr>
          <a:lstStyle/>
          <a:p>
            <a:pPr algn="ctr"/>
            <a:r>
              <a:rPr lang="en-US" sz="1600" b="1"/>
              <a:t>Schedule the “</a:t>
            </a:r>
            <a:r>
              <a:rPr lang="en-US" sz="1600" b="1">
                <a:solidFill>
                  <a:srgbClr val="FF0000"/>
                </a:solidFill>
              </a:rPr>
              <a:t>people</a:t>
            </a:r>
            <a:r>
              <a:rPr lang="en-US" sz="1600" b="1"/>
              <a:t>” sessions with your 6+ project participants</a:t>
            </a:r>
            <a:r>
              <a:rPr lang="en-US" sz="1600"/>
              <a:t>. You can ask the same people every time, different people every time, or a mix. You can ask specific people to join specific session types (interviews, etc), or you can let them choose.</a:t>
            </a:r>
          </a:p>
        </p:txBody>
      </p:sp>
      <p:sp>
        <p:nvSpPr>
          <p:cNvPr id="23" name="Rectangle 22">
            <a:extLst>
              <a:ext uri="{FF2B5EF4-FFF2-40B4-BE49-F238E27FC236}">
                <a16:creationId xmlns:a16="http://schemas.microsoft.com/office/drawing/2014/main" id="{3D1D7906-034B-8753-E73A-031CA1A688A7}"/>
              </a:ext>
            </a:extLst>
          </p:cNvPr>
          <p:cNvSpPr/>
          <p:nvPr/>
        </p:nvSpPr>
        <p:spPr>
          <a:xfrm>
            <a:off x="8936382" y="4893872"/>
            <a:ext cx="2337790" cy="1815882"/>
          </a:xfrm>
          <a:prstGeom prst="rect">
            <a:avLst/>
          </a:prstGeom>
          <a:solidFill>
            <a:schemeClr val="accent2">
              <a:lumMod val="20000"/>
              <a:lumOff val="80000"/>
            </a:schemeClr>
          </a:solidFill>
          <a:ln>
            <a:solidFill>
              <a:schemeClr val="accent2">
                <a:lumMod val="75000"/>
              </a:schemeClr>
            </a:solidFill>
          </a:ln>
        </p:spPr>
        <p:txBody>
          <a:bodyPr wrap="square">
            <a:noAutofit/>
          </a:bodyPr>
          <a:lstStyle/>
          <a:p>
            <a:pPr algn="ctr"/>
            <a:r>
              <a:rPr lang="en-US" sz="1600" b="1"/>
              <a:t>This is an ideal schedule! </a:t>
            </a:r>
            <a:r>
              <a:rPr lang="en-US" sz="1600"/>
              <a:t>You probably won’t to be able to match it exactly. Do your best to practice facilitating story collection and sensemaking multiple times during your project.</a:t>
            </a:r>
          </a:p>
        </p:txBody>
      </p:sp>
      <p:sp>
        <p:nvSpPr>
          <p:cNvPr id="24" name="Right Arrow Callout 23">
            <a:extLst>
              <a:ext uri="{FF2B5EF4-FFF2-40B4-BE49-F238E27FC236}">
                <a16:creationId xmlns:a16="http://schemas.microsoft.com/office/drawing/2014/main" id="{EE3CD38C-3290-4032-3A68-38F58F1758AF}"/>
              </a:ext>
            </a:extLst>
          </p:cNvPr>
          <p:cNvSpPr/>
          <p:nvPr/>
        </p:nvSpPr>
        <p:spPr>
          <a:xfrm>
            <a:off x="332655" y="4329953"/>
            <a:ext cx="2590368" cy="2355751"/>
          </a:xfrm>
          <a:prstGeom prst="rightArrowCallout">
            <a:avLst>
              <a:gd name="adj1" fmla="val 25000"/>
              <a:gd name="adj2" fmla="val 25000"/>
              <a:gd name="adj3" fmla="val 25000"/>
              <a:gd name="adj4" fmla="val 67511"/>
            </a:avLst>
          </a:prstGeom>
          <a:solidFill>
            <a:srgbClr val="FFD5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Actually, all of these project activities are </a:t>
            </a:r>
            <a:r>
              <a:rPr lang="en-US" sz="1600" b="1">
                <a:solidFill>
                  <a:schemeClr val="tx1"/>
                </a:solidFill>
              </a:rPr>
              <a:t>offset by two weeks</a:t>
            </a:r>
            <a:r>
              <a:rPr lang="en-US" sz="1600">
                <a:solidFill>
                  <a:schemeClr val="tx1"/>
                </a:solidFill>
              </a:rPr>
              <a:t>. This is so you can do them after you have experienced them in a sandbox session.</a:t>
            </a:r>
          </a:p>
        </p:txBody>
      </p:sp>
    </p:spTree>
    <p:extLst>
      <p:ext uri="{BB962C8B-B14F-4D97-AF65-F5344CB8AC3E}">
        <p14:creationId xmlns:p14="http://schemas.microsoft.com/office/powerpoint/2010/main" val="4052955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508904" y="224736"/>
            <a:ext cx="10733982" cy="1499616"/>
          </a:xfrm>
        </p:spPr>
        <p:txBody>
          <a:bodyPr/>
          <a:lstStyle/>
          <a:p>
            <a:r>
              <a:rPr lang="en-US">
                <a:solidFill>
                  <a:schemeClr val="accent2">
                    <a:lumMod val="75000"/>
                  </a:schemeClr>
                </a:solidFill>
              </a:rPr>
              <a:t>Time commitments</a:t>
            </a:r>
            <a:endParaRPr lang="en-US">
              <a:solidFill>
                <a:srgbClr val="C00000"/>
              </a:solidFill>
            </a:endParaRPr>
          </a:p>
        </p:txBody>
      </p:sp>
      <p:sp>
        <p:nvSpPr>
          <p:cNvPr id="10" name="TextBox 9">
            <a:extLst>
              <a:ext uri="{FF2B5EF4-FFF2-40B4-BE49-F238E27FC236}">
                <a16:creationId xmlns:a16="http://schemas.microsoft.com/office/drawing/2014/main" id="{86FBC573-B59E-9B4B-8804-A9054C61C30F}"/>
              </a:ext>
            </a:extLst>
          </p:cNvPr>
          <p:cNvSpPr txBox="1"/>
          <p:nvPr/>
        </p:nvSpPr>
        <p:spPr>
          <a:xfrm>
            <a:off x="508904" y="1271630"/>
            <a:ext cx="10504934" cy="646331"/>
          </a:xfrm>
          <a:prstGeom prst="rect">
            <a:avLst/>
          </a:prstGeom>
          <a:noFill/>
        </p:spPr>
        <p:txBody>
          <a:bodyPr wrap="square" rtlCol="0">
            <a:spAutoFit/>
          </a:bodyPr>
          <a:lstStyle/>
          <a:p>
            <a:r>
              <a:rPr lang="en-US" dirty="0"/>
              <a:t>Here are some </a:t>
            </a:r>
            <a:r>
              <a:rPr lang="en-US" b="1" dirty="0"/>
              <a:t>minimal time estimates </a:t>
            </a:r>
            <a:r>
              <a:rPr lang="en-US" dirty="0"/>
              <a:t>for each two-week part of the course. You may or may not need more time than this, depending on how ambitious you want to be.</a:t>
            </a:r>
            <a:endParaRPr lang="en-US"/>
          </a:p>
        </p:txBody>
      </p:sp>
      <p:graphicFrame>
        <p:nvGraphicFramePr>
          <p:cNvPr id="4" name="Table 3">
            <a:extLst>
              <a:ext uri="{FF2B5EF4-FFF2-40B4-BE49-F238E27FC236}">
                <a16:creationId xmlns:a16="http://schemas.microsoft.com/office/drawing/2014/main" id="{105AEF23-4942-564C-AD92-B90C4876869C}"/>
              </a:ext>
            </a:extLst>
          </p:cNvPr>
          <p:cNvGraphicFramePr>
            <a:graphicFrameLocks noGrp="1"/>
          </p:cNvGraphicFramePr>
          <p:nvPr>
            <p:extLst>
              <p:ext uri="{D42A27DB-BD31-4B8C-83A1-F6EECF244321}">
                <p14:modId xmlns:p14="http://schemas.microsoft.com/office/powerpoint/2010/main" val="3376619555"/>
              </p:ext>
            </p:extLst>
          </p:nvPr>
        </p:nvGraphicFramePr>
        <p:xfrm>
          <a:off x="235995" y="2111571"/>
          <a:ext cx="11384730" cy="4049689"/>
        </p:xfrm>
        <a:graphic>
          <a:graphicData uri="http://schemas.openxmlformats.org/drawingml/2006/table">
            <a:tbl>
              <a:tblPr firstRow="1" firstCol="1">
                <a:tableStyleId>{21E4AEA4-8DFA-4A89-87EB-49C32662AFE0}</a:tableStyleId>
              </a:tblPr>
              <a:tblGrid>
                <a:gridCol w="1190355">
                  <a:extLst>
                    <a:ext uri="{9D8B030D-6E8A-4147-A177-3AD203B41FA5}">
                      <a16:colId xmlns:a16="http://schemas.microsoft.com/office/drawing/2014/main" val="256863804"/>
                    </a:ext>
                  </a:extLst>
                </a:gridCol>
                <a:gridCol w="1153647">
                  <a:extLst>
                    <a:ext uri="{9D8B030D-6E8A-4147-A177-3AD203B41FA5}">
                      <a16:colId xmlns:a16="http://schemas.microsoft.com/office/drawing/2014/main" val="1111092752"/>
                    </a:ext>
                  </a:extLst>
                </a:gridCol>
                <a:gridCol w="1172001">
                  <a:extLst>
                    <a:ext uri="{9D8B030D-6E8A-4147-A177-3AD203B41FA5}">
                      <a16:colId xmlns:a16="http://schemas.microsoft.com/office/drawing/2014/main" val="2720543355"/>
                    </a:ext>
                  </a:extLst>
                </a:gridCol>
                <a:gridCol w="1172001">
                  <a:extLst>
                    <a:ext uri="{9D8B030D-6E8A-4147-A177-3AD203B41FA5}">
                      <a16:colId xmlns:a16="http://schemas.microsoft.com/office/drawing/2014/main" val="2134742406"/>
                    </a:ext>
                  </a:extLst>
                </a:gridCol>
                <a:gridCol w="1172001">
                  <a:extLst>
                    <a:ext uri="{9D8B030D-6E8A-4147-A177-3AD203B41FA5}">
                      <a16:colId xmlns:a16="http://schemas.microsoft.com/office/drawing/2014/main" val="2643606703"/>
                    </a:ext>
                  </a:extLst>
                </a:gridCol>
                <a:gridCol w="1642258">
                  <a:extLst>
                    <a:ext uri="{9D8B030D-6E8A-4147-A177-3AD203B41FA5}">
                      <a16:colId xmlns:a16="http://schemas.microsoft.com/office/drawing/2014/main" val="3410613604"/>
                    </a:ext>
                  </a:extLst>
                </a:gridCol>
                <a:gridCol w="1538465">
                  <a:extLst>
                    <a:ext uri="{9D8B030D-6E8A-4147-A177-3AD203B41FA5}">
                      <a16:colId xmlns:a16="http://schemas.microsoft.com/office/drawing/2014/main" val="3410393305"/>
                    </a:ext>
                  </a:extLst>
                </a:gridCol>
                <a:gridCol w="1172001">
                  <a:extLst>
                    <a:ext uri="{9D8B030D-6E8A-4147-A177-3AD203B41FA5}">
                      <a16:colId xmlns:a16="http://schemas.microsoft.com/office/drawing/2014/main" val="379165218"/>
                    </a:ext>
                  </a:extLst>
                </a:gridCol>
                <a:gridCol w="1172001">
                  <a:extLst>
                    <a:ext uri="{9D8B030D-6E8A-4147-A177-3AD203B41FA5}">
                      <a16:colId xmlns:a16="http://schemas.microsoft.com/office/drawing/2014/main" val="983180095"/>
                    </a:ext>
                  </a:extLst>
                </a:gridCol>
              </a:tblGrid>
              <a:tr h="236957">
                <a:tc>
                  <a:txBody>
                    <a:bodyPr/>
                    <a:lstStyle/>
                    <a:p>
                      <a:r>
                        <a:rPr lang="en-US" sz="1200"/>
                        <a:t>Part</a:t>
                      </a:r>
                      <a:endParaRPr lang="en-US" sz="1200">
                        <a:latin typeface="+mn-lt"/>
                      </a:endParaRPr>
                    </a:p>
                  </a:txBody>
                  <a:tcPr/>
                </a:tc>
                <a:tc>
                  <a:txBody>
                    <a:bodyPr/>
                    <a:lstStyle/>
                    <a:p>
                      <a:r>
                        <a:rPr lang="en-US" sz="1200"/>
                        <a:t>1</a:t>
                      </a:r>
                      <a:endParaRPr lang="en-US" sz="1200">
                        <a:latin typeface="+mn-lt"/>
                      </a:endParaRPr>
                    </a:p>
                  </a:txBody>
                  <a:tcPr/>
                </a:tc>
                <a:tc>
                  <a:txBody>
                    <a:bodyPr/>
                    <a:lstStyle/>
                    <a:p>
                      <a:r>
                        <a:rPr lang="en-US" sz="1200"/>
                        <a:t>2</a:t>
                      </a:r>
                      <a:endParaRPr lang="en-US" sz="1200">
                        <a:latin typeface="+mn-lt"/>
                      </a:endParaRPr>
                    </a:p>
                  </a:txBody>
                  <a:tcPr/>
                </a:tc>
                <a:tc>
                  <a:txBody>
                    <a:bodyPr/>
                    <a:lstStyle/>
                    <a:p>
                      <a:r>
                        <a:rPr lang="en-US" sz="1200"/>
                        <a:t>3</a:t>
                      </a:r>
                      <a:endParaRPr lang="en-US" sz="1200">
                        <a:latin typeface="+mn-lt"/>
                      </a:endParaRPr>
                    </a:p>
                  </a:txBody>
                  <a:tcPr/>
                </a:tc>
                <a:tc>
                  <a:txBody>
                    <a:bodyPr/>
                    <a:lstStyle/>
                    <a:p>
                      <a:r>
                        <a:rPr lang="en-US" sz="1200"/>
                        <a:t>4</a:t>
                      </a:r>
                      <a:endParaRPr lang="en-US" sz="1200">
                        <a:latin typeface="+mn-lt"/>
                      </a:endParaRPr>
                    </a:p>
                  </a:txBody>
                  <a:tcPr/>
                </a:tc>
                <a:tc>
                  <a:txBody>
                    <a:bodyPr/>
                    <a:lstStyle/>
                    <a:p>
                      <a:r>
                        <a:rPr lang="en-US" sz="1200"/>
                        <a:t>5</a:t>
                      </a:r>
                      <a:endParaRPr lang="en-US" sz="1200">
                        <a:latin typeface="+mn-lt"/>
                      </a:endParaRPr>
                    </a:p>
                  </a:txBody>
                  <a:tcPr/>
                </a:tc>
                <a:tc>
                  <a:txBody>
                    <a:bodyPr/>
                    <a:lstStyle/>
                    <a:p>
                      <a:r>
                        <a:rPr lang="en-US" sz="1200"/>
                        <a:t>6</a:t>
                      </a:r>
                      <a:endParaRPr lang="en-US" sz="1200">
                        <a:latin typeface="+mn-lt"/>
                      </a:endParaRPr>
                    </a:p>
                  </a:txBody>
                  <a:tcPr/>
                </a:tc>
                <a:tc>
                  <a:txBody>
                    <a:bodyPr/>
                    <a:lstStyle/>
                    <a:p>
                      <a:r>
                        <a:rPr lang="en-US" sz="1200"/>
                        <a:t>7</a:t>
                      </a:r>
                      <a:endParaRPr lang="en-US" sz="1200">
                        <a:latin typeface="+mn-lt"/>
                      </a:endParaRPr>
                    </a:p>
                  </a:txBody>
                  <a:tcPr/>
                </a:tc>
                <a:tc>
                  <a:txBody>
                    <a:bodyPr/>
                    <a:lstStyle/>
                    <a:p>
                      <a:r>
                        <a:rPr lang="en-US" sz="1200"/>
                        <a:t>8</a:t>
                      </a:r>
                      <a:endParaRPr lang="en-US" sz="1200">
                        <a:latin typeface="+mn-lt"/>
                      </a:endParaRPr>
                    </a:p>
                  </a:txBody>
                  <a:tcPr/>
                </a:tc>
                <a:extLst>
                  <a:ext uri="{0D108BD9-81ED-4DB2-BD59-A6C34878D82A}">
                    <a16:rowId xmlns:a16="http://schemas.microsoft.com/office/drawing/2014/main" val="2940020602"/>
                  </a:ext>
                </a:extLst>
              </a:tr>
              <a:tr h="236957">
                <a:tc>
                  <a:txBody>
                    <a:bodyPr/>
                    <a:lstStyle/>
                    <a:p>
                      <a:r>
                        <a:rPr lang="en-US" sz="1200"/>
                        <a:t>TOTAL</a:t>
                      </a:r>
                      <a:endParaRPr lang="en-US" sz="1200" b="0">
                        <a:latin typeface="+mn-lt"/>
                      </a:endParaRPr>
                    </a:p>
                  </a:txBody>
                  <a:tcPr/>
                </a:tc>
                <a:tc>
                  <a:txBody>
                    <a:bodyPr/>
                    <a:lstStyle/>
                    <a:p>
                      <a:r>
                        <a:rPr lang="en-US" sz="1200"/>
                        <a:t>9 hrs</a:t>
                      </a:r>
                      <a:endParaRPr lang="en-US" sz="1200" b="1">
                        <a:latin typeface="+mn-lt"/>
                      </a:endParaRPr>
                    </a:p>
                  </a:txBody>
                  <a:tcPr/>
                </a:tc>
                <a:tc>
                  <a:txBody>
                    <a:bodyPr/>
                    <a:lstStyle/>
                    <a:p>
                      <a:r>
                        <a:rPr lang="en-US" sz="1200"/>
                        <a:t>10 hrs</a:t>
                      </a:r>
                      <a:endParaRPr lang="en-US" sz="1200" b="1">
                        <a:latin typeface="+mn-lt"/>
                      </a:endParaRPr>
                    </a:p>
                  </a:txBody>
                  <a:tcPr/>
                </a:tc>
                <a:tc>
                  <a:txBody>
                    <a:bodyPr/>
                    <a:lstStyle/>
                    <a:p>
                      <a:r>
                        <a:rPr lang="en-US" sz="1200"/>
                        <a:t>11 hrs</a:t>
                      </a:r>
                      <a:endParaRPr lang="en-US" sz="1200" b="1">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12 hrs</a:t>
                      </a:r>
                      <a:endParaRPr lang="en-US" sz="1200" b="1">
                        <a:latin typeface="+mn-lt"/>
                      </a:endParaRPr>
                    </a:p>
                  </a:txBody>
                  <a:tcPr/>
                </a:tc>
                <a:tc>
                  <a:txBody>
                    <a:bodyPr/>
                    <a:lstStyle/>
                    <a:p>
                      <a:r>
                        <a:rPr lang="en-US" sz="1200"/>
                        <a:t>17 hrs</a:t>
                      </a:r>
                      <a:endParaRPr lang="en-US" sz="1200" b="1">
                        <a:latin typeface="+mn-lt"/>
                      </a:endParaRPr>
                    </a:p>
                  </a:txBody>
                  <a:tcPr/>
                </a:tc>
                <a:tc>
                  <a:txBody>
                    <a:bodyPr/>
                    <a:lstStyle/>
                    <a:p>
                      <a:r>
                        <a:rPr lang="en-US" sz="1200"/>
                        <a:t>8 hrs</a:t>
                      </a:r>
                      <a:endParaRPr lang="en-US" sz="1200" b="1">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8 hrs</a:t>
                      </a:r>
                      <a:endParaRPr lang="en-US" sz="1200" b="1">
                        <a:latin typeface="+mn-lt"/>
                      </a:endParaRPr>
                    </a:p>
                  </a:txBody>
                  <a:tcPr/>
                </a:tc>
                <a:tc>
                  <a:txBody>
                    <a:bodyPr/>
                    <a:lstStyle/>
                    <a:p>
                      <a:r>
                        <a:rPr lang="en-US" sz="1200"/>
                        <a:t>12 hrs</a:t>
                      </a:r>
                      <a:endParaRPr lang="en-US" sz="1200" b="1">
                        <a:latin typeface="+mn-lt"/>
                      </a:endParaRPr>
                    </a:p>
                  </a:txBody>
                  <a:tcPr/>
                </a:tc>
                <a:extLst>
                  <a:ext uri="{0D108BD9-81ED-4DB2-BD59-A6C34878D82A}">
                    <a16:rowId xmlns:a16="http://schemas.microsoft.com/office/drawing/2014/main" val="712799291"/>
                  </a:ext>
                </a:extLst>
              </a:tr>
              <a:tr h="734567">
                <a:tc>
                  <a:txBody>
                    <a:bodyPr/>
                    <a:lstStyle/>
                    <a:p>
                      <a:r>
                        <a:rPr lang="en-US" sz="1200"/>
                        <a:t>Activities</a:t>
                      </a:r>
                      <a:endParaRPr lang="en-US" sz="1200" b="1">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Observe story sharing: 2 hrs</a:t>
                      </a:r>
                    </a:p>
                    <a:p>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Plan project: 3 hrs</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Choose and tweak story form: 2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Conduct group interview: 1 hr</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Design story-sharing session: 1 hr</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Design sensemaking session: 1 hr</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Design sensemaking session: 1 hr</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Design sensemaking session: 2 hrs</a:t>
                      </a:r>
                      <a:endParaRPr lang="en-US" sz="1200">
                        <a:latin typeface="+mn-lt"/>
                      </a:endParaRPr>
                    </a:p>
                    <a:p>
                      <a:endParaRPr lang="en-US" sz="1200">
                        <a:latin typeface="+mn-lt"/>
                      </a:endParaRPr>
                    </a:p>
                  </a:txBody>
                  <a:tcPr/>
                </a:tc>
                <a:extLst>
                  <a:ext uri="{0D108BD9-81ED-4DB2-BD59-A6C34878D82A}">
                    <a16:rowId xmlns:a16="http://schemas.microsoft.com/office/drawing/2014/main" val="3829365981"/>
                  </a:ext>
                </a:extLst>
              </a:tr>
              <a:tr h="734567">
                <a:tc>
                  <a:txBody>
                    <a:bodyPr/>
                    <a:lstStyle/>
                    <a:p>
                      <a:endParaRPr lang="en-US" sz="1200">
                        <a:latin typeface="+mn-lt"/>
                      </a:endParaRPr>
                    </a:p>
                  </a:txBody>
                  <a:tcPr/>
                </a:tc>
                <a:tc>
                  <a:txBody>
                    <a:bodyPr/>
                    <a:lstStyle/>
                    <a:p>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Conduct individual interview: 1 hr</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Transcribe stories, prepare story card: 6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Conduct story-sharing session: 2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Conduct sensemaking session: 2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Conduct sensemaking session: 2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Conduct sensemaking workshop: 4 hrs</a:t>
                      </a:r>
                    </a:p>
                  </a:txBody>
                  <a:tcPr/>
                </a:tc>
                <a:extLst>
                  <a:ext uri="{0D108BD9-81ED-4DB2-BD59-A6C34878D82A}">
                    <a16:rowId xmlns:a16="http://schemas.microsoft.com/office/drawing/2014/main" val="3239401947"/>
                  </a:ext>
                </a:extLst>
              </a:tr>
              <a:tr h="734567">
                <a:tc>
                  <a:txBody>
                    <a:bodyPr/>
                    <a:lstStyle/>
                    <a:p>
                      <a:endParaRPr lang="en-US" sz="1200">
                        <a:latin typeface="+mn-lt"/>
                      </a:endParaRPr>
                    </a:p>
                  </a:txBody>
                  <a:tcPr/>
                </a:tc>
                <a:tc>
                  <a:txBody>
                    <a:bodyPr/>
                    <a:lstStyle/>
                    <a:p>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Transcribe stories, improve story form: 2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Transcribe stories, prepare story cards: 6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txBody>
                  <a:tcPr/>
                </a:tc>
                <a:tc>
                  <a:txBody>
                    <a:bodyPr/>
                    <a:lstStyle/>
                    <a:p>
                      <a:endParaRPr lang="en-US" sz="1200">
                        <a:latin typeface="+mn-lt"/>
                      </a:endParaRPr>
                    </a:p>
                  </a:txBody>
                  <a:tcPr/>
                </a:tc>
                <a:extLst>
                  <a:ext uri="{0D108BD9-81ED-4DB2-BD59-A6C34878D82A}">
                    <a16:rowId xmlns:a16="http://schemas.microsoft.com/office/drawing/2014/main" val="3632615101"/>
                  </a:ext>
                </a:extLst>
              </a:tr>
              <a:tr h="402985">
                <a:tc>
                  <a:txBody>
                    <a:bodyPr/>
                    <a:lstStyle/>
                    <a:p>
                      <a:r>
                        <a:rPr lang="en-US" sz="1200"/>
                        <a:t>Readings </a:t>
                      </a:r>
                      <a:endParaRPr lang="en-US" sz="1200" b="1">
                        <a:latin typeface="+mn-lt"/>
                      </a:endParaRPr>
                    </a:p>
                  </a:txBody>
                  <a:tcPr/>
                </a:tc>
                <a:tc>
                  <a:txBody>
                    <a:bodyPr/>
                    <a:lstStyle/>
                    <a:p>
                      <a:r>
                        <a:rPr lang="en-US" sz="1200"/>
                        <a:t>2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2 hrs</a:t>
                      </a:r>
                      <a:endParaRPr kumimoji="0" lang="en-US" sz="1200" b="0" i="0" u="none" strike="noStrike" kern="1200" cap="none" spc="0" normalizeH="0" baseline="0" noProof="0">
                        <a:ln>
                          <a:noFill/>
                        </a:ln>
                        <a:solidFill>
                          <a:prstClr val="black"/>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1 hr</a:t>
                      </a:r>
                      <a:endParaRPr kumimoji="0" lang="en-US" sz="1200" b="0" i="0" u="none" strike="noStrike" kern="1200" cap="none" spc="0" normalizeH="0" baseline="0" noProof="0">
                        <a:ln>
                          <a:noFill/>
                        </a:ln>
                        <a:solidFill>
                          <a:prstClr val="black"/>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No readings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3 hrs</a:t>
                      </a:r>
                      <a:endParaRPr kumimoji="0" lang="en-US" sz="1200" b="0" i="0" u="none" strike="noStrike" kern="1200" cap="none" spc="0" normalizeH="0" baseline="0" noProof="0">
                        <a:ln>
                          <a:noFill/>
                        </a:ln>
                        <a:solidFill>
                          <a:prstClr val="black"/>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No readings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No readings</a:t>
                      </a:r>
                      <a:endParaRPr lang="en-US" sz="1200">
                        <a:latin typeface="+mn-lt"/>
                      </a:endParaRPr>
                    </a:p>
                  </a:txBody>
                  <a:tcPr/>
                </a:tc>
                <a:tc>
                  <a:txBody>
                    <a:bodyPr/>
                    <a:lstStyle/>
                    <a:p>
                      <a:r>
                        <a:rPr lang="en-US" sz="1200"/>
                        <a:t>1 hr</a:t>
                      </a:r>
                      <a:endParaRPr lang="en-US" sz="1200">
                        <a:latin typeface="+mn-lt"/>
                      </a:endParaRPr>
                    </a:p>
                  </a:txBody>
                  <a:tcPr/>
                </a:tc>
                <a:extLst>
                  <a:ext uri="{0D108BD9-81ED-4DB2-BD59-A6C34878D82A}">
                    <a16:rowId xmlns:a16="http://schemas.microsoft.com/office/drawing/2014/main" val="207631904"/>
                  </a:ext>
                </a:extLst>
              </a:tr>
              <a:tr h="402985">
                <a:tc>
                  <a:txBody>
                    <a:bodyPr/>
                    <a:lstStyle/>
                    <a:p>
                      <a:r>
                        <a:rPr lang="en-US" sz="1200"/>
                        <a:t>Meetings</a:t>
                      </a:r>
                      <a:endParaRPr lang="en-US" sz="1200" b="1">
                        <a:latin typeface="+mn-lt"/>
                      </a:endParaRPr>
                    </a:p>
                  </a:txBody>
                  <a:tcPr/>
                </a:tc>
                <a:tc>
                  <a:txBody>
                    <a:bodyPr/>
                    <a:lstStyle/>
                    <a:p>
                      <a:r>
                        <a:rPr lang="en-US" sz="1200"/>
                        <a:t>4 hrs</a:t>
                      </a:r>
                      <a:endParaRPr lang="en-US" sz="120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rPr>
                        <a:t>4 hrs</a:t>
                      </a:r>
                      <a:endParaRPr kumimoji="0" lang="en-US" sz="1200" b="0" i="0" u="none" strike="noStrike" kern="1200" cap="none" spc="0" normalizeH="0" baseline="0" noProof="0">
                        <a:ln>
                          <a:noFill/>
                        </a:ln>
                        <a:solidFill>
                          <a:srgbClr val="000000"/>
                        </a:solidFill>
                        <a:effectLst/>
                        <a:uLnTx/>
                        <a:uFillTx/>
                        <a:latin typeface="+mn-lt"/>
                        <a:ea typeface="+mn-ea"/>
                        <a:cs typeface="+mn-cs"/>
                      </a:endParaRPr>
                    </a:p>
                  </a:txBody>
                  <a:tcPr/>
                </a:tc>
                <a:extLst>
                  <a:ext uri="{0D108BD9-81ED-4DB2-BD59-A6C34878D82A}">
                    <a16:rowId xmlns:a16="http://schemas.microsoft.com/office/drawing/2014/main" val="424228725"/>
                  </a:ext>
                </a:extLst>
              </a:tr>
              <a:tr h="402985">
                <a:tc>
                  <a:txBody>
                    <a:bodyPr/>
                    <a:lstStyle/>
                    <a:p>
                      <a:r>
                        <a:rPr lang="en-US" sz="1200"/>
                        <a:t>Course log</a:t>
                      </a:r>
                      <a:endParaRPr lang="en-US" sz="1200" b="1">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w Cen MT" panose="020B0602020104020603"/>
                          <a:ea typeface="+mn-ea"/>
                          <a:cs typeface="+mn-cs"/>
                        </a:rPr>
                        <a:t>1 hr</a:t>
                      </a:r>
                    </a:p>
                  </a:txBody>
                  <a:tcPr/>
                </a:tc>
                <a:extLst>
                  <a:ext uri="{0D108BD9-81ED-4DB2-BD59-A6C34878D82A}">
                    <a16:rowId xmlns:a16="http://schemas.microsoft.com/office/drawing/2014/main" val="3286559189"/>
                  </a:ext>
                </a:extLst>
              </a:tr>
            </a:tbl>
          </a:graphicData>
        </a:graphic>
      </p:graphicFrame>
      <p:sp>
        <p:nvSpPr>
          <p:cNvPr id="5" name="Slide Number Placeholder 4">
            <a:extLst>
              <a:ext uri="{FF2B5EF4-FFF2-40B4-BE49-F238E27FC236}">
                <a16:creationId xmlns:a16="http://schemas.microsoft.com/office/drawing/2014/main" id="{2038C3E5-1259-EA82-2C74-40BD367C4E38}"/>
              </a:ext>
            </a:extLst>
          </p:cNvPr>
          <p:cNvSpPr>
            <a:spLocks noGrp="1"/>
          </p:cNvSpPr>
          <p:nvPr>
            <p:ph type="sldNum" sz="quarter" idx="12"/>
          </p:nvPr>
        </p:nvSpPr>
        <p:spPr>
          <a:xfrm>
            <a:off x="10756053" y="6358944"/>
            <a:ext cx="973667" cy="274320"/>
          </a:xfrm>
        </p:spPr>
        <p:txBody>
          <a:bodyPr/>
          <a:lstStyle/>
          <a:p>
            <a:fld id="{4FAB73BC-B049-4115-A692-8D63A059BFB8}" type="slidenum">
              <a:rPr lang="en-US" dirty="0"/>
              <a:t>12</a:t>
            </a:fld>
            <a:endParaRPr lang="en-US" dirty="0"/>
          </a:p>
        </p:txBody>
      </p:sp>
    </p:spTree>
    <p:extLst>
      <p:ext uri="{BB962C8B-B14F-4D97-AF65-F5344CB8AC3E}">
        <p14:creationId xmlns:p14="http://schemas.microsoft.com/office/powerpoint/2010/main" val="858783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831086" y="625994"/>
            <a:ext cx="10863074" cy="1499616"/>
          </a:xfrm>
        </p:spPr>
        <p:txBody>
          <a:bodyPr/>
          <a:lstStyle/>
          <a:p>
            <a:r>
              <a:rPr lang="en-US" dirty="0">
                <a:solidFill>
                  <a:schemeClr val="accent2">
                    <a:lumMod val="75000"/>
                  </a:schemeClr>
                </a:solidFill>
              </a:rPr>
              <a:t>About your project</a:t>
            </a:r>
          </a:p>
        </p:txBody>
      </p:sp>
      <p:sp>
        <p:nvSpPr>
          <p:cNvPr id="7" name="Rectangle 6">
            <a:extLst>
              <a:ext uri="{FF2B5EF4-FFF2-40B4-BE49-F238E27FC236}">
                <a16:creationId xmlns:a16="http://schemas.microsoft.com/office/drawing/2014/main" id="{6DE508FA-6DB6-F047-9D60-0E952BDA5F6C}"/>
              </a:ext>
            </a:extLst>
          </p:cNvPr>
          <p:cNvSpPr/>
          <p:nvPr/>
        </p:nvSpPr>
        <p:spPr>
          <a:xfrm>
            <a:off x="831086" y="1812452"/>
            <a:ext cx="9628634" cy="400110"/>
          </a:xfrm>
          <a:prstGeom prst="rect">
            <a:avLst/>
          </a:prstGeom>
          <a:noFill/>
          <a:ln>
            <a:noFill/>
          </a:ln>
        </p:spPr>
        <p:txBody>
          <a:bodyPr wrap="square">
            <a:spAutoFit/>
          </a:bodyPr>
          <a:lstStyle/>
          <a:p>
            <a:r>
              <a:rPr lang="en-US" sz="2000" dirty="0">
                <a:latin typeface="Tw Cen MT Regular"/>
                <a:cs typeface="Leander"/>
              </a:rPr>
              <a:t>Please take a moment to talk about your project plans.</a:t>
            </a:r>
            <a:endParaRPr lang="en-US" sz="2000" dirty="0"/>
          </a:p>
        </p:txBody>
      </p:sp>
      <p:sp>
        <p:nvSpPr>
          <p:cNvPr id="10" name="Round Diagonal Corner Rectangle 9">
            <a:extLst>
              <a:ext uri="{FF2B5EF4-FFF2-40B4-BE49-F238E27FC236}">
                <a16:creationId xmlns:a16="http://schemas.microsoft.com/office/drawing/2014/main" id="{EF51CB26-43AD-5842-BDFB-00D3694BC0CD}"/>
              </a:ext>
            </a:extLst>
          </p:cNvPr>
          <p:cNvSpPr/>
          <p:nvPr/>
        </p:nvSpPr>
        <p:spPr>
          <a:xfrm>
            <a:off x="831086" y="2466266"/>
            <a:ext cx="2693324" cy="1818483"/>
          </a:xfrm>
          <a:prstGeom prst="round2DiagRect">
            <a:avLst/>
          </a:prstGeom>
          <a:solidFill>
            <a:schemeClr val="accent2">
              <a:lumMod val="20000"/>
              <a:lumOff val="80000"/>
            </a:schemeClr>
          </a:solidFill>
          <a:ln>
            <a:solidFill>
              <a:schemeClr val="accent2">
                <a:lumMod val="75000"/>
              </a:schemeClr>
            </a:solidFill>
          </a:ln>
        </p:spPr>
        <p:txBody>
          <a:bodyPr wrap="square">
            <a:noAutofit/>
          </a:bodyPr>
          <a:lstStyle/>
          <a:p>
            <a:r>
              <a:rPr lang="en-US" sz="2000" dirty="0">
                <a:latin typeface="Tw Cen MT Regular"/>
                <a:cs typeface="Leander"/>
              </a:rPr>
              <a:t>Is there a </a:t>
            </a:r>
            <a:r>
              <a:rPr lang="en-US" sz="2000" b="1" dirty="0">
                <a:latin typeface="Tw Cen MT Regular"/>
                <a:cs typeface="Leander"/>
              </a:rPr>
              <a:t>particular project </a:t>
            </a:r>
            <a:r>
              <a:rPr lang="en-US" sz="2000" dirty="0">
                <a:latin typeface="Tw Cen MT Regular"/>
                <a:cs typeface="Leander"/>
              </a:rPr>
              <a:t>you plan to do in this course? </a:t>
            </a:r>
          </a:p>
          <a:p>
            <a:endParaRPr lang="en-US" sz="1600" dirty="0">
              <a:latin typeface="Tw Cen MT Regular"/>
              <a:cs typeface="Leander"/>
            </a:endParaRPr>
          </a:p>
          <a:p>
            <a:r>
              <a:rPr lang="en-US" sz="1600" dirty="0">
                <a:latin typeface="Tw Cen MT Regular"/>
                <a:cs typeface="Leander"/>
              </a:rPr>
              <a:t>Can you briefly describe it?</a:t>
            </a:r>
          </a:p>
        </p:txBody>
      </p:sp>
      <p:sp>
        <p:nvSpPr>
          <p:cNvPr id="12" name="Round Diagonal Corner Rectangle 11">
            <a:extLst>
              <a:ext uri="{FF2B5EF4-FFF2-40B4-BE49-F238E27FC236}">
                <a16:creationId xmlns:a16="http://schemas.microsoft.com/office/drawing/2014/main" id="{D31B92F1-6444-184F-8EE3-6237853C4E31}"/>
              </a:ext>
            </a:extLst>
          </p:cNvPr>
          <p:cNvSpPr/>
          <p:nvPr/>
        </p:nvSpPr>
        <p:spPr>
          <a:xfrm>
            <a:off x="3915109" y="2807088"/>
            <a:ext cx="3223677" cy="2408687"/>
          </a:xfrm>
          <a:prstGeom prst="round2DiagRect">
            <a:avLst/>
          </a:prstGeom>
          <a:solidFill>
            <a:schemeClr val="accent4">
              <a:lumMod val="20000"/>
              <a:lumOff val="80000"/>
            </a:schemeClr>
          </a:solidFill>
          <a:ln>
            <a:solidFill>
              <a:schemeClr val="accent2">
                <a:lumMod val="75000"/>
              </a:schemeClr>
            </a:solidFill>
          </a:ln>
        </p:spPr>
        <p:txBody>
          <a:bodyPr wrap="square">
            <a:noAutofit/>
          </a:bodyPr>
          <a:lstStyle/>
          <a:p>
            <a:r>
              <a:rPr lang="en-US" sz="2000" dirty="0">
                <a:latin typeface="Tw Cen MT Regular"/>
                <a:cs typeface="Leander"/>
              </a:rPr>
              <a:t>If you don’t have a particular project in mind, </a:t>
            </a:r>
            <a:r>
              <a:rPr lang="en-US" sz="2000" b="1" dirty="0">
                <a:latin typeface="Tw Cen MT Regular"/>
                <a:cs typeface="Leander"/>
              </a:rPr>
              <a:t>what</a:t>
            </a:r>
            <a:r>
              <a:rPr lang="en-US" sz="2000" dirty="0">
                <a:latin typeface="Tw Cen MT Regular"/>
                <a:cs typeface="Leander"/>
              </a:rPr>
              <a:t> </a:t>
            </a:r>
            <a:r>
              <a:rPr lang="en-US" sz="2000" b="1" dirty="0">
                <a:latin typeface="Tw Cen MT Regular"/>
                <a:cs typeface="Leander"/>
              </a:rPr>
              <a:t>sort of project </a:t>
            </a:r>
            <a:r>
              <a:rPr lang="en-US" sz="2000" dirty="0">
                <a:latin typeface="Tw Cen MT Regular"/>
                <a:cs typeface="Leander"/>
              </a:rPr>
              <a:t>are you interested in doing?</a:t>
            </a:r>
          </a:p>
          <a:p>
            <a:endParaRPr lang="en-US" sz="2000" dirty="0">
              <a:latin typeface="Tw Cen MT Regular"/>
              <a:cs typeface="Leander"/>
            </a:endParaRPr>
          </a:p>
          <a:p>
            <a:r>
              <a:rPr lang="en-US" sz="1600" dirty="0">
                <a:latin typeface="Tw Cen MT Regular"/>
                <a:cs typeface="Leander"/>
              </a:rPr>
              <a:t>What are some topics you’d like to explore?</a:t>
            </a:r>
            <a:endParaRPr lang="en-US" sz="1200" dirty="0">
              <a:latin typeface="Tw Cen MT Regular"/>
              <a:cs typeface="Leander"/>
            </a:endParaRPr>
          </a:p>
        </p:txBody>
      </p:sp>
      <p:sp>
        <p:nvSpPr>
          <p:cNvPr id="13" name="Round Diagonal Corner Rectangle 12">
            <a:extLst>
              <a:ext uri="{FF2B5EF4-FFF2-40B4-BE49-F238E27FC236}">
                <a16:creationId xmlns:a16="http://schemas.microsoft.com/office/drawing/2014/main" id="{9A1494A8-9542-8C49-9BEF-40E438046183}"/>
              </a:ext>
            </a:extLst>
          </p:cNvPr>
          <p:cNvSpPr/>
          <p:nvPr/>
        </p:nvSpPr>
        <p:spPr>
          <a:xfrm>
            <a:off x="7462983" y="3510457"/>
            <a:ext cx="3223677" cy="2722404"/>
          </a:xfrm>
          <a:prstGeom prst="round2DiagRect">
            <a:avLst/>
          </a:prstGeom>
          <a:solidFill>
            <a:schemeClr val="accent6">
              <a:lumMod val="20000"/>
              <a:lumOff val="80000"/>
            </a:schemeClr>
          </a:solidFill>
          <a:ln>
            <a:solidFill>
              <a:schemeClr val="accent2">
                <a:lumMod val="75000"/>
              </a:schemeClr>
            </a:solidFill>
          </a:ln>
        </p:spPr>
        <p:txBody>
          <a:bodyPr wrap="square">
            <a:noAutofit/>
          </a:bodyPr>
          <a:lstStyle/>
          <a:p>
            <a:r>
              <a:rPr lang="en-US" sz="2000" dirty="0">
                <a:latin typeface="Tw Cen MT Regular"/>
                <a:cs typeface="Leander"/>
              </a:rPr>
              <a:t>How do you feel about </a:t>
            </a:r>
            <a:r>
              <a:rPr lang="en-US" sz="2000" b="1" dirty="0">
                <a:latin typeface="Tw Cen MT Regular"/>
                <a:cs typeface="Leander"/>
              </a:rPr>
              <a:t>collaborating on shared projects </a:t>
            </a:r>
            <a:r>
              <a:rPr lang="en-US" sz="2000" dirty="0">
                <a:latin typeface="Tw Cen MT Regular"/>
                <a:cs typeface="Leander"/>
              </a:rPr>
              <a:t>with other students?</a:t>
            </a:r>
          </a:p>
          <a:p>
            <a:endParaRPr lang="en-US" sz="2000" dirty="0">
              <a:latin typeface="Tw Cen MT Regular"/>
              <a:cs typeface="Leander"/>
            </a:endParaRPr>
          </a:p>
          <a:p>
            <a:r>
              <a:rPr lang="en-US" sz="1600" dirty="0">
                <a:latin typeface="Tw Cen MT Regular"/>
                <a:cs typeface="Leander"/>
              </a:rPr>
              <a:t>Does that seem appealing to you? Or would you rather work on your own project?</a:t>
            </a:r>
            <a:endParaRPr lang="en-US" sz="1200" dirty="0">
              <a:latin typeface="Tw Cen MT Regular"/>
              <a:cs typeface="Leander"/>
            </a:endParaRPr>
          </a:p>
        </p:txBody>
      </p:sp>
      <p:sp>
        <p:nvSpPr>
          <p:cNvPr id="5" name="Slide Number Placeholder 4">
            <a:extLst>
              <a:ext uri="{FF2B5EF4-FFF2-40B4-BE49-F238E27FC236}">
                <a16:creationId xmlns:a16="http://schemas.microsoft.com/office/drawing/2014/main" id="{73BED2FD-27F8-9E9E-4035-E055A1949E05}"/>
              </a:ext>
            </a:extLst>
          </p:cNvPr>
          <p:cNvSpPr>
            <a:spLocks noGrp="1"/>
          </p:cNvSpPr>
          <p:nvPr>
            <p:ph type="sldNum" sz="quarter" idx="12"/>
          </p:nvPr>
        </p:nvSpPr>
        <p:spPr>
          <a:xfrm>
            <a:off x="10644293" y="6399584"/>
            <a:ext cx="973667" cy="274320"/>
          </a:xfrm>
        </p:spPr>
        <p:txBody>
          <a:bodyPr/>
          <a:lstStyle/>
          <a:p>
            <a:pPr algn="r"/>
            <a:fld id="{4FAB73BC-B049-4115-A692-8D63A059BFB8}" type="slidenum">
              <a:rPr lang="en-US" sz="1600" dirty="0"/>
              <a:pPr algn="r"/>
              <a:t>13</a:t>
            </a:fld>
            <a:endParaRPr lang="en-US" sz="1600" dirty="0"/>
          </a:p>
        </p:txBody>
      </p:sp>
    </p:spTree>
    <p:extLst>
      <p:ext uri="{BB962C8B-B14F-4D97-AF65-F5344CB8AC3E}">
        <p14:creationId xmlns:p14="http://schemas.microsoft.com/office/powerpoint/2010/main" val="16824132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759966" y="483616"/>
            <a:ext cx="8083298" cy="1499616"/>
          </a:xfrm>
        </p:spPr>
        <p:txBody>
          <a:bodyPr/>
          <a:lstStyle/>
          <a:p>
            <a:r>
              <a:rPr lang="en-US">
                <a:solidFill>
                  <a:schemeClr val="accent2">
                    <a:lumMod val="75000"/>
                  </a:schemeClr>
                </a:solidFill>
              </a:rPr>
              <a:t>If you fall behind</a:t>
            </a:r>
          </a:p>
        </p:txBody>
      </p:sp>
      <p:sp>
        <p:nvSpPr>
          <p:cNvPr id="10" name="TextBox 9">
            <a:extLst>
              <a:ext uri="{FF2B5EF4-FFF2-40B4-BE49-F238E27FC236}">
                <a16:creationId xmlns:a16="http://schemas.microsoft.com/office/drawing/2014/main" id="{86FBC573-B59E-9B4B-8804-A9054C61C30F}"/>
              </a:ext>
            </a:extLst>
          </p:cNvPr>
          <p:cNvSpPr txBox="1"/>
          <p:nvPr/>
        </p:nvSpPr>
        <p:spPr>
          <a:xfrm>
            <a:off x="759966" y="1535560"/>
            <a:ext cx="10969754" cy="1200329"/>
          </a:xfrm>
          <a:prstGeom prst="rect">
            <a:avLst/>
          </a:prstGeom>
          <a:noFill/>
        </p:spPr>
        <p:txBody>
          <a:bodyPr wrap="square" rtlCol="0">
            <a:spAutoFit/>
          </a:bodyPr>
          <a:lstStyle/>
          <a:p>
            <a:r>
              <a:rPr lang="en-US" dirty="0"/>
              <a:t>It might be hard to schedule all of your participatory sessions on your project schedule. People might be busy. They might say they’ll come but not show up. Or you might get sick or have a busy month. </a:t>
            </a:r>
            <a:r>
              <a:rPr lang="en-US" i="1" dirty="0"/>
              <a:t>That’s fine</a:t>
            </a:r>
            <a:r>
              <a:rPr lang="en-US" dirty="0"/>
              <a:t>. You will be practicing story collection and sensemaking </a:t>
            </a:r>
            <a:r>
              <a:rPr lang="en-US" b="1" dirty="0"/>
              <a:t>three times each</a:t>
            </a:r>
            <a:r>
              <a:rPr lang="en-US" dirty="0"/>
              <a:t>. So even if things get delayed, you should still be able to complete all of your course activities.</a:t>
            </a:r>
            <a:endParaRPr lang="en-US"/>
          </a:p>
        </p:txBody>
      </p:sp>
      <p:grpSp>
        <p:nvGrpSpPr>
          <p:cNvPr id="8" name="Group 7">
            <a:extLst>
              <a:ext uri="{FF2B5EF4-FFF2-40B4-BE49-F238E27FC236}">
                <a16:creationId xmlns:a16="http://schemas.microsoft.com/office/drawing/2014/main" id="{550F7E3F-307B-4442-AE50-684B79957177}"/>
              </a:ext>
            </a:extLst>
          </p:cNvPr>
          <p:cNvGrpSpPr/>
          <p:nvPr/>
        </p:nvGrpSpPr>
        <p:grpSpPr>
          <a:xfrm>
            <a:off x="1472876" y="2793134"/>
            <a:ext cx="3130260" cy="2346629"/>
            <a:chOff x="1698504" y="2764100"/>
            <a:chExt cx="3155436" cy="2618625"/>
          </a:xfrm>
        </p:grpSpPr>
        <p:sp>
          <p:nvSpPr>
            <p:cNvPr id="7" name="Oval 6">
              <a:extLst>
                <a:ext uri="{FF2B5EF4-FFF2-40B4-BE49-F238E27FC236}">
                  <a16:creationId xmlns:a16="http://schemas.microsoft.com/office/drawing/2014/main" id="{8462455A-24A4-054D-A0EE-5887A0CEA2C7}"/>
                </a:ext>
              </a:extLst>
            </p:cNvPr>
            <p:cNvSpPr/>
            <p:nvPr/>
          </p:nvSpPr>
          <p:spPr>
            <a:xfrm>
              <a:off x="1698504" y="2764100"/>
              <a:ext cx="3155436" cy="261862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400">
                  <a:solidFill>
                    <a:schemeClr val="tx1"/>
                  </a:solidFill>
                </a:rPr>
                <a:t>Group story-sharing session</a:t>
              </a:r>
            </a:p>
          </p:txBody>
        </p:sp>
        <p:sp>
          <p:nvSpPr>
            <p:cNvPr id="6" name="Oval 5">
              <a:extLst>
                <a:ext uri="{FF2B5EF4-FFF2-40B4-BE49-F238E27FC236}">
                  <a16:creationId xmlns:a16="http://schemas.microsoft.com/office/drawing/2014/main" id="{32036CA2-9C62-3243-8DE7-DBCEB7CA9FEA}"/>
                </a:ext>
              </a:extLst>
            </p:cNvPr>
            <p:cNvSpPr/>
            <p:nvPr/>
          </p:nvSpPr>
          <p:spPr>
            <a:xfrm>
              <a:off x="1958339" y="2893642"/>
              <a:ext cx="2180217" cy="1836794"/>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400">
                  <a:solidFill>
                    <a:schemeClr val="tx1"/>
                  </a:solidFill>
                </a:rPr>
                <a:t>Group interview</a:t>
              </a:r>
            </a:p>
          </p:txBody>
        </p:sp>
        <p:sp>
          <p:nvSpPr>
            <p:cNvPr id="3" name="Oval 2">
              <a:extLst>
                <a:ext uri="{FF2B5EF4-FFF2-40B4-BE49-F238E27FC236}">
                  <a16:creationId xmlns:a16="http://schemas.microsoft.com/office/drawing/2014/main" id="{B588160F-14B8-CE41-A99E-753B78C8EFAA}"/>
                </a:ext>
              </a:extLst>
            </p:cNvPr>
            <p:cNvSpPr/>
            <p:nvPr/>
          </p:nvSpPr>
          <p:spPr>
            <a:xfrm>
              <a:off x="2202180" y="3009073"/>
              <a:ext cx="1255044" cy="1009640"/>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Individual interview</a:t>
              </a:r>
            </a:p>
          </p:txBody>
        </p:sp>
      </p:grpSp>
      <p:sp>
        <p:nvSpPr>
          <p:cNvPr id="5" name="Rectangle 4">
            <a:extLst>
              <a:ext uri="{FF2B5EF4-FFF2-40B4-BE49-F238E27FC236}">
                <a16:creationId xmlns:a16="http://schemas.microsoft.com/office/drawing/2014/main" id="{919E6308-7A14-9F4B-A04F-FB9C911368BD}"/>
              </a:ext>
            </a:extLst>
          </p:cNvPr>
          <p:cNvSpPr/>
          <p:nvPr/>
        </p:nvSpPr>
        <p:spPr>
          <a:xfrm>
            <a:off x="759966" y="5225387"/>
            <a:ext cx="4825047" cy="1569660"/>
          </a:xfrm>
          <a:prstGeom prst="rect">
            <a:avLst/>
          </a:prstGeom>
        </p:spPr>
        <p:txBody>
          <a:bodyPr wrap="square">
            <a:spAutoFit/>
          </a:bodyPr>
          <a:lstStyle/>
          <a:p>
            <a:r>
              <a:rPr lang="en-US" sz="1600"/>
              <a:t>You should </a:t>
            </a:r>
            <a:r>
              <a:rPr lang="en-US" sz="1600" b="1"/>
              <a:t>gather</a:t>
            </a:r>
            <a:r>
              <a:rPr lang="en-US" sz="1600"/>
              <a:t> </a:t>
            </a:r>
            <a:r>
              <a:rPr lang="en-US" sz="1600" b="1"/>
              <a:t>at least 24</a:t>
            </a:r>
            <a:r>
              <a:rPr lang="en-US" sz="1600" b="1">
                <a:solidFill>
                  <a:schemeClr val="accent5"/>
                </a:solidFill>
              </a:rPr>
              <a:t> </a:t>
            </a:r>
            <a:r>
              <a:rPr lang="en-US" sz="1600" b="1"/>
              <a:t>stories </a:t>
            </a:r>
            <a:r>
              <a:rPr lang="en-US" sz="1600"/>
              <a:t>during the three story-collection parts of the course, ideally with one activity every two weeks. However, you will have </a:t>
            </a:r>
            <a:r>
              <a:rPr lang="en-US" sz="1600" b="1"/>
              <a:t>six weeks </a:t>
            </a:r>
            <a:r>
              <a:rPr lang="en-US" sz="1600"/>
              <a:t>to do this. If you end up collecting all of your stories in the last week of the six (and in only one way), that’s okay. It will be a busy week, but you can do it.</a:t>
            </a:r>
          </a:p>
        </p:txBody>
      </p:sp>
      <p:grpSp>
        <p:nvGrpSpPr>
          <p:cNvPr id="14" name="Group 13">
            <a:extLst>
              <a:ext uri="{FF2B5EF4-FFF2-40B4-BE49-F238E27FC236}">
                <a16:creationId xmlns:a16="http://schemas.microsoft.com/office/drawing/2014/main" id="{956ADC9A-8A2A-104C-939B-0D2A9C9FA3F1}"/>
              </a:ext>
            </a:extLst>
          </p:cNvPr>
          <p:cNvGrpSpPr/>
          <p:nvPr/>
        </p:nvGrpSpPr>
        <p:grpSpPr>
          <a:xfrm>
            <a:off x="6816344" y="2786969"/>
            <a:ext cx="3132576" cy="2348365"/>
            <a:chOff x="6438144" y="2721666"/>
            <a:chExt cx="3132576" cy="2599654"/>
          </a:xfrm>
        </p:grpSpPr>
        <p:sp>
          <p:nvSpPr>
            <p:cNvPr id="9" name="Oval 8">
              <a:extLst>
                <a:ext uri="{FF2B5EF4-FFF2-40B4-BE49-F238E27FC236}">
                  <a16:creationId xmlns:a16="http://schemas.microsoft.com/office/drawing/2014/main" id="{02149D9B-C1C5-4C44-8CE1-FC18F8511806}"/>
                </a:ext>
              </a:extLst>
            </p:cNvPr>
            <p:cNvSpPr/>
            <p:nvPr/>
          </p:nvSpPr>
          <p:spPr>
            <a:xfrm>
              <a:off x="6438144" y="2721666"/>
              <a:ext cx="3132576" cy="2599654"/>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400">
                  <a:solidFill>
                    <a:schemeClr val="tx1"/>
                  </a:solidFill>
                </a:rPr>
                <a:t>Even more complex sensemaking</a:t>
              </a:r>
            </a:p>
          </p:txBody>
        </p:sp>
        <p:sp>
          <p:nvSpPr>
            <p:cNvPr id="11" name="Oval 10">
              <a:extLst>
                <a:ext uri="{FF2B5EF4-FFF2-40B4-BE49-F238E27FC236}">
                  <a16:creationId xmlns:a16="http://schemas.microsoft.com/office/drawing/2014/main" id="{289BC505-839C-5E45-A2EC-ECA1A7D150BE}"/>
                </a:ext>
              </a:extLst>
            </p:cNvPr>
            <p:cNvSpPr/>
            <p:nvPr/>
          </p:nvSpPr>
          <p:spPr>
            <a:xfrm>
              <a:off x="6697980" y="2851207"/>
              <a:ext cx="2164422" cy="182348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400">
                  <a:solidFill>
                    <a:schemeClr val="tx1"/>
                  </a:solidFill>
                </a:rPr>
                <a:t>More complex sensemaking</a:t>
              </a:r>
            </a:p>
          </p:txBody>
        </p:sp>
        <p:sp>
          <p:nvSpPr>
            <p:cNvPr id="12" name="Oval 11">
              <a:extLst>
                <a:ext uri="{FF2B5EF4-FFF2-40B4-BE49-F238E27FC236}">
                  <a16:creationId xmlns:a16="http://schemas.microsoft.com/office/drawing/2014/main" id="{C6D0EEF3-E6EB-CE4E-89AE-665F81412E46}"/>
                </a:ext>
              </a:extLst>
            </p:cNvPr>
            <p:cNvSpPr/>
            <p:nvPr/>
          </p:nvSpPr>
          <p:spPr>
            <a:xfrm>
              <a:off x="6941820" y="2966638"/>
              <a:ext cx="1245952" cy="100232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Simple sense-making</a:t>
              </a:r>
            </a:p>
          </p:txBody>
        </p:sp>
      </p:grpSp>
      <p:sp>
        <p:nvSpPr>
          <p:cNvPr id="13" name="Rectangle 12">
            <a:extLst>
              <a:ext uri="{FF2B5EF4-FFF2-40B4-BE49-F238E27FC236}">
                <a16:creationId xmlns:a16="http://schemas.microsoft.com/office/drawing/2014/main" id="{0F4C5A19-AE2B-A244-A345-08AA996EE3F4}"/>
              </a:ext>
            </a:extLst>
          </p:cNvPr>
          <p:cNvSpPr/>
          <p:nvPr/>
        </p:nvSpPr>
        <p:spPr>
          <a:xfrm>
            <a:off x="6317996" y="5252353"/>
            <a:ext cx="5050536" cy="1323439"/>
          </a:xfrm>
          <a:prstGeom prst="rect">
            <a:avLst/>
          </a:prstGeom>
        </p:spPr>
        <p:txBody>
          <a:bodyPr wrap="square">
            <a:spAutoFit/>
          </a:bodyPr>
          <a:lstStyle/>
          <a:p>
            <a:r>
              <a:rPr lang="en-US" sz="1600"/>
              <a:t>You should </a:t>
            </a:r>
            <a:r>
              <a:rPr lang="en-US" sz="1600" b="1"/>
              <a:t>hold</a:t>
            </a:r>
            <a:r>
              <a:rPr lang="en-US" sz="1600"/>
              <a:t> </a:t>
            </a:r>
            <a:r>
              <a:rPr lang="en-US" sz="1600" b="1"/>
              <a:t>three sensemaking sessions</a:t>
            </a:r>
            <a:r>
              <a:rPr lang="en-US" sz="1600"/>
              <a:t>, ideally one every two weeks. But again, you will have </a:t>
            </a:r>
            <a:r>
              <a:rPr lang="en-US" sz="1600" b="1"/>
              <a:t>six weeks </a:t>
            </a:r>
            <a:r>
              <a:rPr lang="en-US" sz="1600"/>
              <a:t>to do this. If you end up holding all three sessions in the same busy week – or even if you can only fit in two sessions – that’s okay. It won’t ruin the course for you.</a:t>
            </a:r>
          </a:p>
        </p:txBody>
      </p:sp>
      <p:sp>
        <p:nvSpPr>
          <p:cNvPr id="15" name="Slide Number Placeholder 14">
            <a:extLst>
              <a:ext uri="{FF2B5EF4-FFF2-40B4-BE49-F238E27FC236}">
                <a16:creationId xmlns:a16="http://schemas.microsoft.com/office/drawing/2014/main" id="{FF580E48-CD04-AE25-6DCD-F81EDE12F303}"/>
              </a:ext>
            </a:extLst>
          </p:cNvPr>
          <p:cNvSpPr>
            <a:spLocks noGrp="1"/>
          </p:cNvSpPr>
          <p:nvPr>
            <p:ph type="sldNum" sz="quarter" idx="12"/>
          </p:nvPr>
        </p:nvSpPr>
        <p:spPr>
          <a:xfrm>
            <a:off x="10573173" y="6369104"/>
            <a:ext cx="973667" cy="274320"/>
          </a:xfrm>
        </p:spPr>
        <p:txBody>
          <a:bodyPr/>
          <a:lstStyle/>
          <a:p>
            <a:fld id="{4FAB73BC-B049-4115-A692-8D63A059BFB8}" type="slidenum">
              <a:rPr lang="en-US" dirty="0"/>
              <a:t>14</a:t>
            </a:fld>
            <a:endParaRPr lang="en-US" dirty="0"/>
          </a:p>
        </p:txBody>
      </p:sp>
      <p:sp>
        <p:nvSpPr>
          <p:cNvPr id="16" name="Oval 6">
            <a:extLst>
              <a:ext uri="{FF2B5EF4-FFF2-40B4-BE49-F238E27FC236}">
                <a16:creationId xmlns:a16="http://schemas.microsoft.com/office/drawing/2014/main" id="{46614D27-B932-2831-6D04-BAAA97EC5FC7}"/>
              </a:ext>
            </a:extLst>
          </p:cNvPr>
          <p:cNvSpPr/>
          <p:nvPr/>
        </p:nvSpPr>
        <p:spPr>
          <a:xfrm rot="5400000">
            <a:off x="3676590" y="3789955"/>
            <a:ext cx="2346630" cy="340659"/>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400">
                <a:solidFill>
                  <a:schemeClr val="tx1"/>
                </a:solidFill>
              </a:rPr>
              <a:t>Survey (optional)</a:t>
            </a:r>
          </a:p>
        </p:txBody>
      </p:sp>
    </p:spTree>
    <p:extLst>
      <p:ext uri="{BB962C8B-B14F-4D97-AF65-F5344CB8AC3E}">
        <p14:creationId xmlns:p14="http://schemas.microsoft.com/office/powerpoint/2010/main" val="4243493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1024126" y="585216"/>
            <a:ext cx="10863074" cy="1499616"/>
          </a:xfrm>
        </p:spPr>
        <p:txBody>
          <a:bodyPr/>
          <a:lstStyle/>
          <a:p>
            <a:r>
              <a:rPr lang="en-US">
                <a:solidFill>
                  <a:schemeClr val="accent2">
                    <a:lumMod val="75000"/>
                  </a:schemeClr>
                </a:solidFill>
              </a:rPr>
              <a:t>Experiential learning</a:t>
            </a:r>
          </a:p>
        </p:txBody>
      </p:sp>
      <p:sp>
        <p:nvSpPr>
          <p:cNvPr id="5" name="Rectangle 4">
            <a:extLst>
              <a:ext uri="{FF2B5EF4-FFF2-40B4-BE49-F238E27FC236}">
                <a16:creationId xmlns:a16="http://schemas.microsoft.com/office/drawing/2014/main" id="{47398520-9C21-0D45-9A0F-9AAC6AFA8CC8}"/>
              </a:ext>
            </a:extLst>
          </p:cNvPr>
          <p:cNvSpPr/>
          <p:nvPr/>
        </p:nvSpPr>
        <p:spPr>
          <a:xfrm>
            <a:off x="1024127" y="1886285"/>
            <a:ext cx="9186674" cy="707886"/>
          </a:xfrm>
          <a:prstGeom prst="rect">
            <a:avLst/>
          </a:prstGeom>
          <a:noFill/>
          <a:ln>
            <a:noFill/>
          </a:ln>
        </p:spPr>
        <p:txBody>
          <a:bodyPr wrap="square">
            <a:spAutoFit/>
          </a:bodyPr>
          <a:lstStyle/>
          <a:p>
            <a:r>
              <a:rPr lang="en-US" sz="2000" dirty="0">
                <a:latin typeface="Tw Cen MT Regular"/>
                <a:cs typeface="Leander"/>
              </a:rPr>
              <a:t>Because this course is all about learning by doing, you are likely to find that your </a:t>
            </a:r>
            <a:r>
              <a:rPr lang="en-US" sz="2000" b="1" dirty="0">
                <a:latin typeface="Tw Cen MT Regular"/>
                <a:cs typeface="Leander"/>
              </a:rPr>
              <a:t>learning curve </a:t>
            </a:r>
            <a:r>
              <a:rPr lang="en-US" sz="2000" dirty="0">
                <a:latin typeface="Tw Cen MT Regular"/>
                <a:cs typeface="Leander"/>
              </a:rPr>
              <a:t>looks something like this:</a:t>
            </a:r>
            <a:endParaRPr lang="en-US" sz="2000" dirty="0"/>
          </a:p>
        </p:txBody>
      </p:sp>
      <p:grpSp>
        <p:nvGrpSpPr>
          <p:cNvPr id="7" name="Group 6">
            <a:extLst>
              <a:ext uri="{FF2B5EF4-FFF2-40B4-BE49-F238E27FC236}">
                <a16:creationId xmlns:a16="http://schemas.microsoft.com/office/drawing/2014/main" id="{9CE1E63D-BD10-0C30-5CC7-6CC7FCF51239}"/>
              </a:ext>
            </a:extLst>
          </p:cNvPr>
          <p:cNvGrpSpPr/>
          <p:nvPr/>
        </p:nvGrpSpPr>
        <p:grpSpPr>
          <a:xfrm>
            <a:off x="525674" y="2617820"/>
            <a:ext cx="10862542" cy="3115512"/>
            <a:chOff x="525674" y="2904886"/>
            <a:chExt cx="10862542" cy="3115512"/>
          </a:xfrm>
        </p:grpSpPr>
        <p:sp>
          <p:nvSpPr>
            <p:cNvPr id="9" name="Freeform 8">
              <a:extLst>
                <a:ext uri="{FF2B5EF4-FFF2-40B4-BE49-F238E27FC236}">
                  <a16:creationId xmlns:a16="http://schemas.microsoft.com/office/drawing/2014/main" id="{E35889D2-192B-A24B-B212-44921821C621}"/>
                </a:ext>
              </a:extLst>
            </p:cNvPr>
            <p:cNvSpPr/>
            <p:nvPr/>
          </p:nvSpPr>
          <p:spPr>
            <a:xfrm>
              <a:off x="2030616" y="3253741"/>
              <a:ext cx="8022343" cy="2766657"/>
            </a:xfrm>
            <a:custGeom>
              <a:avLst/>
              <a:gdLst>
                <a:gd name="connsiteX0" fmla="*/ 0 w 4659086"/>
                <a:gd name="connsiteY0" fmla="*/ 2483041 h 2483041"/>
                <a:gd name="connsiteX1" fmla="*/ 1328057 w 4659086"/>
                <a:gd name="connsiteY1" fmla="*/ 2406841 h 2483041"/>
                <a:gd name="connsiteX2" fmla="*/ 2035628 w 4659086"/>
                <a:gd name="connsiteY2" fmla="*/ 2156469 h 2483041"/>
                <a:gd name="connsiteX3" fmla="*/ 2383971 w 4659086"/>
                <a:gd name="connsiteY3" fmla="*/ 1057012 h 2483041"/>
                <a:gd name="connsiteX4" fmla="*/ 2677886 w 4659086"/>
                <a:gd name="connsiteY4" fmla="*/ 295012 h 2483041"/>
                <a:gd name="connsiteX5" fmla="*/ 3624943 w 4659086"/>
                <a:gd name="connsiteY5" fmla="*/ 22869 h 2483041"/>
                <a:gd name="connsiteX6" fmla="*/ 4659086 w 4659086"/>
                <a:gd name="connsiteY6" fmla="*/ 33755 h 2483041"/>
                <a:gd name="connsiteX0" fmla="*/ 0 w 4659086"/>
                <a:gd name="connsiteY0" fmla="*/ 2483041 h 2483041"/>
                <a:gd name="connsiteX1" fmla="*/ 1328057 w 4659086"/>
                <a:gd name="connsiteY1" fmla="*/ 2406841 h 2483041"/>
                <a:gd name="connsiteX2" fmla="*/ 2035628 w 4659086"/>
                <a:gd name="connsiteY2" fmla="*/ 2156469 h 2483041"/>
                <a:gd name="connsiteX3" fmla="*/ 2383971 w 4659086"/>
                <a:gd name="connsiteY3" fmla="*/ 1057012 h 2483041"/>
                <a:gd name="connsiteX4" fmla="*/ 2677886 w 4659086"/>
                <a:gd name="connsiteY4" fmla="*/ 295012 h 2483041"/>
                <a:gd name="connsiteX5" fmla="*/ 3624943 w 4659086"/>
                <a:gd name="connsiteY5" fmla="*/ 22869 h 2483041"/>
                <a:gd name="connsiteX6" fmla="*/ 4659086 w 4659086"/>
                <a:gd name="connsiteY6" fmla="*/ 33755 h 2483041"/>
                <a:gd name="connsiteX0" fmla="*/ 0 w 4659086"/>
                <a:gd name="connsiteY0" fmla="*/ 2478291 h 2478291"/>
                <a:gd name="connsiteX1" fmla="*/ 1328057 w 4659086"/>
                <a:gd name="connsiteY1" fmla="*/ 2402091 h 2478291"/>
                <a:gd name="connsiteX2" fmla="*/ 2035628 w 4659086"/>
                <a:gd name="connsiteY2" fmla="*/ 2151719 h 2478291"/>
                <a:gd name="connsiteX3" fmla="*/ 2383971 w 4659086"/>
                <a:gd name="connsiteY3" fmla="*/ 1052262 h 2478291"/>
                <a:gd name="connsiteX4" fmla="*/ 2841171 w 4659086"/>
                <a:gd name="connsiteY4" fmla="*/ 224948 h 2478291"/>
                <a:gd name="connsiteX5" fmla="*/ 3624943 w 4659086"/>
                <a:gd name="connsiteY5" fmla="*/ 18119 h 2478291"/>
                <a:gd name="connsiteX6" fmla="*/ 4659086 w 4659086"/>
                <a:gd name="connsiteY6" fmla="*/ 29005 h 2478291"/>
                <a:gd name="connsiteX0" fmla="*/ 0 w 4659086"/>
                <a:gd name="connsiteY0" fmla="*/ 2478291 h 2478291"/>
                <a:gd name="connsiteX1" fmla="*/ 1328057 w 4659086"/>
                <a:gd name="connsiteY1" fmla="*/ 2402091 h 2478291"/>
                <a:gd name="connsiteX2" fmla="*/ 2035628 w 4659086"/>
                <a:gd name="connsiteY2" fmla="*/ 2151719 h 2478291"/>
                <a:gd name="connsiteX3" fmla="*/ 2383971 w 4659086"/>
                <a:gd name="connsiteY3" fmla="*/ 1052262 h 2478291"/>
                <a:gd name="connsiteX4" fmla="*/ 2841171 w 4659086"/>
                <a:gd name="connsiteY4" fmla="*/ 224948 h 2478291"/>
                <a:gd name="connsiteX5" fmla="*/ 3624943 w 4659086"/>
                <a:gd name="connsiteY5" fmla="*/ 18119 h 2478291"/>
                <a:gd name="connsiteX6" fmla="*/ 4659086 w 4659086"/>
                <a:gd name="connsiteY6" fmla="*/ 29005 h 2478291"/>
                <a:gd name="connsiteX0" fmla="*/ 0 w 4659086"/>
                <a:gd name="connsiteY0" fmla="*/ 2534161 h 2534161"/>
                <a:gd name="connsiteX1" fmla="*/ 1328057 w 4659086"/>
                <a:gd name="connsiteY1" fmla="*/ 2457961 h 2534161"/>
                <a:gd name="connsiteX2" fmla="*/ 2035628 w 4659086"/>
                <a:gd name="connsiteY2" fmla="*/ 2207589 h 2534161"/>
                <a:gd name="connsiteX3" fmla="*/ 2383971 w 4659086"/>
                <a:gd name="connsiteY3" fmla="*/ 1108132 h 2534161"/>
                <a:gd name="connsiteX4" fmla="*/ 2841171 w 4659086"/>
                <a:gd name="connsiteY4" fmla="*/ 280818 h 2534161"/>
                <a:gd name="connsiteX5" fmla="*/ 3624943 w 4659086"/>
                <a:gd name="connsiteY5" fmla="*/ 73989 h 2534161"/>
                <a:gd name="connsiteX6" fmla="*/ 4659086 w 4659086"/>
                <a:gd name="connsiteY6" fmla="*/ 84875 h 2534161"/>
                <a:gd name="connsiteX0" fmla="*/ 0 w 4659086"/>
                <a:gd name="connsiteY0" fmla="*/ 2478291 h 2478291"/>
                <a:gd name="connsiteX1" fmla="*/ 1328057 w 4659086"/>
                <a:gd name="connsiteY1" fmla="*/ 2402091 h 2478291"/>
                <a:gd name="connsiteX2" fmla="*/ 2035628 w 4659086"/>
                <a:gd name="connsiteY2" fmla="*/ 2151719 h 2478291"/>
                <a:gd name="connsiteX3" fmla="*/ 2383971 w 4659086"/>
                <a:gd name="connsiteY3" fmla="*/ 1052262 h 2478291"/>
                <a:gd name="connsiteX4" fmla="*/ 2841171 w 4659086"/>
                <a:gd name="connsiteY4" fmla="*/ 224948 h 2478291"/>
                <a:gd name="connsiteX5" fmla="*/ 3624943 w 4659086"/>
                <a:gd name="connsiteY5" fmla="*/ 18119 h 2478291"/>
                <a:gd name="connsiteX6" fmla="*/ 4659086 w 4659086"/>
                <a:gd name="connsiteY6" fmla="*/ 29005 h 2478291"/>
                <a:gd name="connsiteX0" fmla="*/ 0 w 4659086"/>
                <a:gd name="connsiteY0" fmla="*/ 2478291 h 2478291"/>
                <a:gd name="connsiteX1" fmla="*/ 1328057 w 4659086"/>
                <a:gd name="connsiteY1" fmla="*/ 2402091 h 2478291"/>
                <a:gd name="connsiteX2" fmla="*/ 2100943 w 4659086"/>
                <a:gd name="connsiteY2" fmla="*/ 2031976 h 2478291"/>
                <a:gd name="connsiteX3" fmla="*/ 2383971 w 4659086"/>
                <a:gd name="connsiteY3" fmla="*/ 1052262 h 2478291"/>
                <a:gd name="connsiteX4" fmla="*/ 2841171 w 4659086"/>
                <a:gd name="connsiteY4" fmla="*/ 224948 h 2478291"/>
                <a:gd name="connsiteX5" fmla="*/ 3624943 w 4659086"/>
                <a:gd name="connsiteY5" fmla="*/ 18119 h 2478291"/>
                <a:gd name="connsiteX6" fmla="*/ 4659086 w 4659086"/>
                <a:gd name="connsiteY6" fmla="*/ 29005 h 2478291"/>
                <a:gd name="connsiteX0" fmla="*/ 0 w 4659086"/>
                <a:gd name="connsiteY0" fmla="*/ 2478291 h 2478291"/>
                <a:gd name="connsiteX1" fmla="*/ 1328057 w 4659086"/>
                <a:gd name="connsiteY1" fmla="*/ 2402091 h 2478291"/>
                <a:gd name="connsiteX2" fmla="*/ 2100943 w 4659086"/>
                <a:gd name="connsiteY2" fmla="*/ 2031976 h 2478291"/>
                <a:gd name="connsiteX3" fmla="*/ 2383971 w 4659086"/>
                <a:gd name="connsiteY3" fmla="*/ 1052262 h 2478291"/>
                <a:gd name="connsiteX4" fmla="*/ 2841171 w 4659086"/>
                <a:gd name="connsiteY4" fmla="*/ 224948 h 2478291"/>
                <a:gd name="connsiteX5" fmla="*/ 3624943 w 4659086"/>
                <a:gd name="connsiteY5" fmla="*/ 18119 h 2478291"/>
                <a:gd name="connsiteX6" fmla="*/ 4659086 w 4659086"/>
                <a:gd name="connsiteY6" fmla="*/ 29005 h 2478291"/>
                <a:gd name="connsiteX0" fmla="*/ 0 w 4659086"/>
                <a:gd name="connsiteY0" fmla="*/ 2523040 h 2523040"/>
                <a:gd name="connsiteX1" fmla="*/ 1328057 w 4659086"/>
                <a:gd name="connsiteY1" fmla="*/ 2446840 h 2523040"/>
                <a:gd name="connsiteX2" fmla="*/ 2100943 w 4659086"/>
                <a:gd name="connsiteY2" fmla="*/ 2076725 h 2523040"/>
                <a:gd name="connsiteX3" fmla="*/ 2383971 w 4659086"/>
                <a:gd name="connsiteY3" fmla="*/ 1097011 h 2523040"/>
                <a:gd name="connsiteX4" fmla="*/ 2841171 w 4659086"/>
                <a:gd name="connsiteY4" fmla="*/ 269697 h 2523040"/>
                <a:gd name="connsiteX5" fmla="*/ 3624943 w 4659086"/>
                <a:gd name="connsiteY5" fmla="*/ 8440 h 2523040"/>
                <a:gd name="connsiteX6" fmla="*/ 4659086 w 4659086"/>
                <a:gd name="connsiteY6" fmla="*/ 73754 h 2523040"/>
                <a:gd name="connsiteX0" fmla="*/ 0 w 5127172"/>
                <a:gd name="connsiteY0" fmla="*/ 2515075 h 2515075"/>
                <a:gd name="connsiteX1" fmla="*/ 1328057 w 5127172"/>
                <a:gd name="connsiteY1" fmla="*/ 2438875 h 2515075"/>
                <a:gd name="connsiteX2" fmla="*/ 2100943 w 5127172"/>
                <a:gd name="connsiteY2" fmla="*/ 2068760 h 2515075"/>
                <a:gd name="connsiteX3" fmla="*/ 2383971 w 5127172"/>
                <a:gd name="connsiteY3" fmla="*/ 1089046 h 2515075"/>
                <a:gd name="connsiteX4" fmla="*/ 2841171 w 5127172"/>
                <a:gd name="connsiteY4" fmla="*/ 261732 h 2515075"/>
                <a:gd name="connsiteX5" fmla="*/ 3624943 w 5127172"/>
                <a:gd name="connsiteY5" fmla="*/ 475 h 2515075"/>
                <a:gd name="connsiteX6" fmla="*/ 5127172 w 5127172"/>
                <a:gd name="connsiteY6" fmla="*/ 196418 h 2515075"/>
                <a:gd name="connsiteX0" fmla="*/ 0 w 5236030"/>
                <a:gd name="connsiteY0" fmla="*/ 2514611 h 2514611"/>
                <a:gd name="connsiteX1" fmla="*/ 1328057 w 5236030"/>
                <a:gd name="connsiteY1" fmla="*/ 2438411 h 2514611"/>
                <a:gd name="connsiteX2" fmla="*/ 2100943 w 5236030"/>
                <a:gd name="connsiteY2" fmla="*/ 2068296 h 2514611"/>
                <a:gd name="connsiteX3" fmla="*/ 2383971 w 5236030"/>
                <a:gd name="connsiteY3" fmla="*/ 1088582 h 2514611"/>
                <a:gd name="connsiteX4" fmla="*/ 2841171 w 5236030"/>
                <a:gd name="connsiteY4" fmla="*/ 261268 h 2514611"/>
                <a:gd name="connsiteX5" fmla="*/ 3624943 w 5236030"/>
                <a:gd name="connsiteY5" fmla="*/ 11 h 2514611"/>
                <a:gd name="connsiteX6" fmla="*/ 5236030 w 5236030"/>
                <a:gd name="connsiteY6" fmla="*/ 250382 h 2514611"/>
                <a:gd name="connsiteX0" fmla="*/ 0 w 5236030"/>
                <a:gd name="connsiteY0" fmla="*/ 2514611 h 2529556"/>
                <a:gd name="connsiteX1" fmla="*/ 1186543 w 5236030"/>
                <a:gd name="connsiteY1" fmla="*/ 2492840 h 2529556"/>
                <a:gd name="connsiteX2" fmla="*/ 2100943 w 5236030"/>
                <a:gd name="connsiteY2" fmla="*/ 2068296 h 2529556"/>
                <a:gd name="connsiteX3" fmla="*/ 2383971 w 5236030"/>
                <a:gd name="connsiteY3" fmla="*/ 1088582 h 2529556"/>
                <a:gd name="connsiteX4" fmla="*/ 2841171 w 5236030"/>
                <a:gd name="connsiteY4" fmla="*/ 261268 h 2529556"/>
                <a:gd name="connsiteX5" fmla="*/ 3624943 w 5236030"/>
                <a:gd name="connsiteY5" fmla="*/ 11 h 2529556"/>
                <a:gd name="connsiteX6" fmla="*/ 5236030 w 5236030"/>
                <a:gd name="connsiteY6" fmla="*/ 250382 h 2529556"/>
                <a:gd name="connsiteX0" fmla="*/ 0 w 5236030"/>
                <a:gd name="connsiteY0" fmla="*/ 2514611 h 2529556"/>
                <a:gd name="connsiteX1" fmla="*/ 1186543 w 5236030"/>
                <a:gd name="connsiteY1" fmla="*/ 2492840 h 2529556"/>
                <a:gd name="connsiteX2" fmla="*/ 2100943 w 5236030"/>
                <a:gd name="connsiteY2" fmla="*/ 2068296 h 2529556"/>
                <a:gd name="connsiteX3" fmla="*/ 2383971 w 5236030"/>
                <a:gd name="connsiteY3" fmla="*/ 1088582 h 2529556"/>
                <a:gd name="connsiteX4" fmla="*/ 2841171 w 5236030"/>
                <a:gd name="connsiteY4" fmla="*/ 261268 h 2529556"/>
                <a:gd name="connsiteX5" fmla="*/ 3624943 w 5236030"/>
                <a:gd name="connsiteY5" fmla="*/ 11 h 2529556"/>
                <a:gd name="connsiteX6" fmla="*/ 5236030 w 5236030"/>
                <a:gd name="connsiteY6" fmla="*/ 250382 h 2529556"/>
                <a:gd name="connsiteX0" fmla="*/ 0 w 6139545"/>
                <a:gd name="connsiteY0" fmla="*/ 2525497 h 2534257"/>
                <a:gd name="connsiteX1" fmla="*/ 2090058 w 6139545"/>
                <a:gd name="connsiteY1" fmla="*/ 2492840 h 2534257"/>
                <a:gd name="connsiteX2" fmla="*/ 3004458 w 6139545"/>
                <a:gd name="connsiteY2" fmla="*/ 2068296 h 2534257"/>
                <a:gd name="connsiteX3" fmla="*/ 3287486 w 6139545"/>
                <a:gd name="connsiteY3" fmla="*/ 1088582 h 2534257"/>
                <a:gd name="connsiteX4" fmla="*/ 3744686 w 6139545"/>
                <a:gd name="connsiteY4" fmla="*/ 261268 h 2534257"/>
                <a:gd name="connsiteX5" fmla="*/ 4528458 w 6139545"/>
                <a:gd name="connsiteY5" fmla="*/ 11 h 2534257"/>
                <a:gd name="connsiteX6" fmla="*/ 6139545 w 6139545"/>
                <a:gd name="connsiteY6" fmla="*/ 250382 h 2534257"/>
                <a:gd name="connsiteX0" fmla="*/ 0 w 6139545"/>
                <a:gd name="connsiteY0" fmla="*/ 2525497 h 2525497"/>
                <a:gd name="connsiteX1" fmla="*/ 2057401 w 6139545"/>
                <a:gd name="connsiteY1" fmla="*/ 2449297 h 2525497"/>
                <a:gd name="connsiteX2" fmla="*/ 3004458 w 6139545"/>
                <a:gd name="connsiteY2" fmla="*/ 2068296 h 2525497"/>
                <a:gd name="connsiteX3" fmla="*/ 3287486 w 6139545"/>
                <a:gd name="connsiteY3" fmla="*/ 1088582 h 2525497"/>
                <a:gd name="connsiteX4" fmla="*/ 3744686 w 6139545"/>
                <a:gd name="connsiteY4" fmla="*/ 261268 h 2525497"/>
                <a:gd name="connsiteX5" fmla="*/ 4528458 w 6139545"/>
                <a:gd name="connsiteY5" fmla="*/ 11 h 2525497"/>
                <a:gd name="connsiteX6" fmla="*/ 6139545 w 6139545"/>
                <a:gd name="connsiteY6" fmla="*/ 250382 h 2525497"/>
                <a:gd name="connsiteX0" fmla="*/ 0 w 6139545"/>
                <a:gd name="connsiteY0" fmla="*/ 2525497 h 2525497"/>
                <a:gd name="connsiteX1" fmla="*/ 2057401 w 6139545"/>
                <a:gd name="connsiteY1" fmla="*/ 2449297 h 2525497"/>
                <a:gd name="connsiteX2" fmla="*/ 2067854 w 6139545"/>
                <a:gd name="connsiteY2" fmla="*/ 2449296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2057401 w 6139545"/>
                <a:gd name="connsiteY1" fmla="*/ 2449297 h 2525497"/>
                <a:gd name="connsiteX2" fmla="*/ 1164340 w 6139545"/>
                <a:gd name="connsiteY2" fmla="*/ 2286010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892630 w 6139545"/>
                <a:gd name="connsiteY1" fmla="*/ 2264240 h 2525497"/>
                <a:gd name="connsiteX2" fmla="*/ 1164340 w 6139545"/>
                <a:gd name="connsiteY2" fmla="*/ 2286010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892630 w 6139545"/>
                <a:gd name="connsiteY1" fmla="*/ 2264240 h 2525497"/>
                <a:gd name="connsiteX2" fmla="*/ 1926340 w 6139545"/>
                <a:gd name="connsiteY2" fmla="*/ 2492839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849087 w 6139545"/>
                <a:gd name="connsiteY1" fmla="*/ 2155383 h 2525497"/>
                <a:gd name="connsiteX2" fmla="*/ 1926340 w 6139545"/>
                <a:gd name="connsiteY2" fmla="*/ 2492839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849087 w 6139545"/>
                <a:gd name="connsiteY1" fmla="*/ 2155383 h 2525497"/>
                <a:gd name="connsiteX2" fmla="*/ 2100511 w 6139545"/>
                <a:gd name="connsiteY2" fmla="*/ 2449296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849087 w 6139545"/>
                <a:gd name="connsiteY1" fmla="*/ 2155383 h 2525497"/>
                <a:gd name="connsiteX2" fmla="*/ 2100511 w 6139545"/>
                <a:gd name="connsiteY2" fmla="*/ 2449296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139545"/>
                <a:gd name="connsiteY0" fmla="*/ 2525497 h 2525497"/>
                <a:gd name="connsiteX1" fmla="*/ 849087 w 6139545"/>
                <a:gd name="connsiteY1" fmla="*/ 2155383 h 2525497"/>
                <a:gd name="connsiteX2" fmla="*/ 2100511 w 6139545"/>
                <a:gd name="connsiteY2" fmla="*/ 2449296 h 2525497"/>
                <a:gd name="connsiteX3" fmla="*/ 3004458 w 6139545"/>
                <a:gd name="connsiteY3" fmla="*/ 2068296 h 2525497"/>
                <a:gd name="connsiteX4" fmla="*/ 3287486 w 6139545"/>
                <a:gd name="connsiteY4" fmla="*/ 1088582 h 2525497"/>
                <a:gd name="connsiteX5" fmla="*/ 3744686 w 6139545"/>
                <a:gd name="connsiteY5" fmla="*/ 261268 h 2525497"/>
                <a:gd name="connsiteX6" fmla="*/ 4528458 w 6139545"/>
                <a:gd name="connsiteY6" fmla="*/ 11 h 2525497"/>
                <a:gd name="connsiteX7" fmla="*/ 6139545 w 6139545"/>
                <a:gd name="connsiteY7" fmla="*/ 250382 h 2525497"/>
                <a:gd name="connsiteX0" fmla="*/ 0 w 6422574"/>
                <a:gd name="connsiteY0" fmla="*/ 2503725 h 2503725"/>
                <a:gd name="connsiteX1" fmla="*/ 1132116 w 6422574"/>
                <a:gd name="connsiteY1" fmla="*/ 2155383 h 2503725"/>
                <a:gd name="connsiteX2" fmla="*/ 2383540 w 6422574"/>
                <a:gd name="connsiteY2" fmla="*/ 2449296 h 2503725"/>
                <a:gd name="connsiteX3" fmla="*/ 3287487 w 6422574"/>
                <a:gd name="connsiteY3" fmla="*/ 2068296 h 2503725"/>
                <a:gd name="connsiteX4" fmla="*/ 3570515 w 6422574"/>
                <a:gd name="connsiteY4" fmla="*/ 1088582 h 2503725"/>
                <a:gd name="connsiteX5" fmla="*/ 4027715 w 6422574"/>
                <a:gd name="connsiteY5" fmla="*/ 261268 h 2503725"/>
                <a:gd name="connsiteX6" fmla="*/ 4811487 w 6422574"/>
                <a:gd name="connsiteY6" fmla="*/ 11 h 2503725"/>
                <a:gd name="connsiteX7" fmla="*/ 6422574 w 6422574"/>
                <a:gd name="connsiteY7" fmla="*/ 250382 h 2503725"/>
                <a:gd name="connsiteX0" fmla="*/ 0 w 6705603"/>
                <a:gd name="connsiteY0" fmla="*/ 2481953 h 2481953"/>
                <a:gd name="connsiteX1" fmla="*/ 1415145 w 6705603"/>
                <a:gd name="connsiteY1" fmla="*/ 2155383 h 2481953"/>
                <a:gd name="connsiteX2" fmla="*/ 2666569 w 6705603"/>
                <a:gd name="connsiteY2" fmla="*/ 2449296 h 2481953"/>
                <a:gd name="connsiteX3" fmla="*/ 3570516 w 6705603"/>
                <a:gd name="connsiteY3" fmla="*/ 2068296 h 2481953"/>
                <a:gd name="connsiteX4" fmla="*/ 3853544 w 6705603"/>
                <a:gd name="connsiteY4" fmla="*/ 1088582 h 2481953"/>
                <a:gd name="connsiteX5" fmla="*/ 4310744 w 6705603"/>
                <a:gd name="connsiteY5" fmla="*/ 261268 h 2481953"/>
                <a:gd name="connsiteX6" fmla="*/ 5094516 w 6705603"/>
                <a:gd name="connsiteY6" fmla="*/ 11 h 2481953"/>
                <a:gd name="connsiteX7" fmla="*/ 6705603 w 6705603"/>
                <a:gd name="connsiteY7" fmla="*/ 250382 h 2481953"/>
                <a:gd name="connsiteX0" fmla="*/ 0 w 6705603"/>
                <a:gd name="connsiteY0" fmla="*/ 2481953 h 2481953"/>
                <a:gd name="connsiteX1" fmla="*/ 1415145 w 6705603"/>
                <a:gd name="connsiteY1" fmla="*/ 2024754 h 2481953"/>
                <a:gd name="connsiteX2" fmla="*/ 2666569 w 6705603"/>
                <a:gd name="connsiteY2" fmla="*/ 2449296 h 2481953"/>
                <a:gd name="connsiteX3" fmla="*/ 3570516 w 6705603"/>
                <a:gd name="connsiteY3" fmla="*/ 2068296 h 2481953"/>
                <a:gd name="connsiteX4" fmla="*/ 3853544 w 6705603"/>
                <a:gd name="connsiteY4" fmla="*/ 1088582 h 2481953"/>
                <a:gd name="connsiteX5" fmla="*/ 4310744 w 6705603"/>
                <a:gd name="connsiteY5" fmla="*/ 261268 h 2481953"/>
                <a:gd name="connsiteX6" fmla="*/ 5094516 w 6705603"/>
                <a:gd name="connsiteY6" fmla="*/ 11 h 2481953"/>
                <a:gd name="connsiteX7" fmla="*/ 6705603 w 6705603"/>
                <a:gd name="connsiteY7" fmla="*/ 250382 h 2481953"/>
                <a:gd name="connsiteX0" fmla="*/ 0 w 6705603"/>
                <a:gd name="connsiteY0" fmla="*/ 2481953 h 2481953"/>
                <a:gd name="connsiteX1" fmla="*/ 1415145 w 6705603"/>
                <a:gd name="connsiteY1" fmla="*/ 2024754 h 2481953"/>
                <a:gd name="connsiteX2" fmla="*/ 2492398 w 6705603"/>
                <a:gd name="connsiteY2" fmla="*/ 2438410 h 2481953"/>
                <a:gd name="connsiteX3" fmla="*/ 3570516 w 6705603"/>
                <a:gd name="connsiteY3" fmla="*/ 2068296 h 2481953"/>
                <a:gd name="connsiteX4" fmla="*/ 3853544 w 6705603"/>
                <a:gd name="connsiteY4" fmla="*/ 1088582 h 2481953"/>
                <a:gd name="connsiteX5" fmla="*/ 4310744 w 6705603"/>
                <a:gd name="connsiteY5" fmla="*/ 261268 h 2481953"/>
                <a:gd name="connsiteX6" fmla="*/ 5094516 w 6705603"/>
                <a:gd name="connsiteY6" fmla="*/ 11 h 2481953"/>
                <a:gd name="connsiteX7" fmla="*/ 6705603 w 6705603"/>
                <a:gd name="connsiteY7" fmla="*/ 250382 h 2481953"/>
                <a:gd name="connsiteX0" fmla="*/ 0 w 6705603"/>
                <a:gd name="connsiteY0" fmla="*/ 2481953 h 2481953"/>
                <a:gd name="connsiteX1" fmla="*/ 1415145 w 6705603"/>
                <a:gd name="connsiteY1" fmla="*/ 2024754 h 2481953"/>
                <a:gd name="connsiteX2" fmla="*/ 2492398 w 6705603"/>
                <a:gd name="connsiteY2" fmla="*/ 2438410 h 2481953"/>
                <a:gd name="connsiteX3" fmla="*/ 3570516 w 6705603"/>
                <a:gd name="connsiteY3" fmla="*/ 2068296 h 2481953"/>
                <a:gd name="connsiteX4" fmla="*/ 3853544 w 6705603"/>
                <a:gd name="connsiteY4" fmla="*/ 1088582 h 2481953"/>
                <a:gd name="connsiteX5" fmla="*/ 4310744 w 6705603"/>
                <a:gd name="connsiteY5" fmla="*/ 261268 h 2481953"/>
                <a:gd name="connsiteX6" fmla="*/ 5094516 w 6705603"/>
                <a:gd name="connsiteY6" fmla="*/ 11 h 2481953"/>
                <a:gd name="connsiteX7" fmla="*/ 6705603 w 6705603"/>
                <a:gd name="connsiteY7" fmla="*/ 250382 h 2481953"/>
                <a:gd name="connsiteX0" fmla="*/ 0 w 6824818"/>
                <a:gd name="connsiteY0" fmla="*/ 2481953 h 2481953"/>
                <a:gd name="connsiteX1" fmla="*/ 1415145 w 6824818"/>
                <a:gd name="connsiteY1" fmla="*/ 2024754 h 2481953"/>
                <a:gd name="connsiteX2" fmla="*/ 2492398 w 6824818"/>
                <a:gd name="connsiteY2" fmla="*/ 2438410 h 2481953"/>
                <a:gd name="connsiteX3" fmla="*/ 3570516 w 6824818"/>
                <a:gd name="connsiteY3" fmla="*/ 2068296 h 2481953"/>
                <a:gd name="connsiteX4" fmla="*/ 3853544 w 6824818"/>
                <a:gd name="connsiteY4" fmla="*/ 1088582 h 2481953"/>
                <a:gd name="connsiteX5" fmla="*/ 4310744 w 6824818"/>
                <a:gd name="connsiteY5" fmla="*/ 261268 h 2481953"/>
                <a:gd name="connsiteX6" fmla="*/ 5094516 w 6824818"/>
                <a:gd name="connsiteY6" fmla="*/ 11 h 2481953"/>
                <a:gd name="connsiteX7" fmla="*/ 6705603 w 6824818"/>
                <a:gd name="connsiteY7" fmla="*/ 250382 h 2481953"/>
                <a:gd name="connsiteX8" fmla="*/ 6705171 w 6824818"/>
                <a:gd name="connsiteY8" fmla="*/ 231278 h 2481953"/>
                <a:gd name="connsiteX0" fmla="*/ 0 w 7380085"/>
                <a:gd name="connsiteY0" fmla="*/ 2481953 h 2481953"/>
                <a:gd name="connsiteX1" fmla="*/ 1415145 w 7380085"/>
                <a:gd name="connsiteY1" fmla="*/ 2024754 h 2481953"/>
                <a:gd name="connsiteX2" fmla="*/ 2492398 w 7380085"/>
                <a:gd name="connsiteY2" fmla="*/ 2438410 h 2481953"/>
                <a:gd name="connsiteX3" fmla="*/ 3570516 w 7380085"/>
                <a:gd name="connsiteY3" fmla="*/ 2068296 h 2481953"/>
                <a:gd name="connsiteX4" fmla="*/ 3853544 w 7380085"/>
                <a:gd name="connsiteY4" fmla="*/ 1088582 h 2481953"/>
                <a:gd name="connsiteX5" fmla="*/ 4310744 w 7380085"/>
                <a:gd name="connsiteY5" fmla="*/ 261268 h 2481953"/>
                <a:gd name="connsiteX6" fmla="*/ 5094516 w 7380085"/>
                <a:gd name="connsiteY6" fmla="*/ 11 h 2481953"/>
                <a:gd name="connsiteX7" fmla="*/ 6705603 w 7380085"/>
                <a:gd name="connsiteY7" fmla="*/ 250382 h 2481953"/>
                <a:gd name="connsiteX8" fmla="*/ 7380085 w 7380085"/>
                <a:gd name="connsiteY8" fmla="*/ 242164 h 2481953"/>
                <a:gd name="connsiteX0" fmla="*/ 0 w 7488943"/>
                <a:gd name="connsiteY0" fmla="*/ 2481953 h 2481953"/>
                <a:gd name="connsiteX1" fmla="*/ 1415145 w 7488943"/>
                <a:gd name="connsiteY1" fmla="*/ 2024754 h 2481953"/>
                <a:gd name="connsiteX2" fmla="*/ 2492398 w 7488943"/>
                <a:gd name="connsiteY2" fmla="*/ 2438410 h 2481953"/>
                <a:gd name="connsiteX3" fmla="*/ 3570516 w 7488943"/>
                <a:gd name="connsiteY3" fmla="*/ 2068296 h 2481953"/>
                <a:gd name="connsiteX4" fmla="*/ 3853544 w 7488943"/>
                <a:gd name="connsiteY4" fmla="*/ 1088582 h 2481953"/>
                <a:gd name="connsiteX5" fmla="*/ 4310744 w 7488943"/>
                <a:gd name="connsiteY5" fmla="*/ 261268 h 2481953"/>
                <a:gd name="connsiteX6" fmla="*/ 5094516 w 7488943"/>
                <a:gd name="connsiteY6" fmla="*/ 11 h 2481953"/>
                <a:gd name="connsiteX7" fmla="*/ 6705603 w 7488943"/>
                <a:gd name="connsiteY7" fmla="*/ 250382 h 2481953"/>
                <a:gd name="connsiteX8" fmla="*/ 7488943 w 7488943"/>
                <a:gd name="connsiteY8" fmla="*/ 220393 h 2481953"/>
                <a:gd name="connsiteX0" fmla="*/ 0 w 7488943"/>
                <a:gd name="connsiteY0" fmla="*/ 2485567 h 2485567"/>
                <a:gd name="connsiteX1" fmla="*/ 1415145 w 7488943"/>
                <a:gd name="connsiteY1" fmla="*/ 2028368 h 2485567"/>
                <a:gd name="connsiteX2" fmla="*/ 2492398 w 7488943"/>
                <a:gd name="connsiteY2" fmla="*/ 2442024 h 2485567"/>
                <a:gd name="connsiteX3" fmla="*/ 3570516 w 7488943"/>
                <a:gd name="connsiteY3" fmla="*/ 2071910 h 2485567"/>
                <a:gd name="connsiteX4" fmla="*/ 3853544 w 7488943"/>
                <a:gd name="connsiteY4" fmla="*/ 1092196 h 2485567"/>
                <a:gd name="connsiteX5" fmla="*/ 4310744 w 7488943"/>
                <a:gd name="connsiteY5" fmla="*/ 264882 h 2485567"/>
                <a:gd name="connsiteX6" fmla="*/ 5094516 w 7488943"/>
                <a:gd name="connsiteY6" fmla="*/ 3625 h 2485567"/>
                <a:gd name="connsiteX7" fmla="*/ 6682743 w 7488943"/>
                <a:gd name="connsiteY7" fmla="*/ 414016 h 2485567"/>
                <a:gd name="connsiteX8" fmla="*/ 7488943 w 7488943"/>
                <a:gd name="connsiteY8" fmla="*/ 224007 h 2485567"/>
                <a:gd name="connsiteX0" fmla="*/ 0 w 8022343"/>
                <a:gd name="connsiteY0" fmla="*/ 2558740 h 2558740"/>
                <a:gd name="connsiteX1" fmla="*/ 1415145 w 8022343"/>
                <a:gd name="connsiteY1" fmla="*/ 2101541 h 2558740"/>
                <a:gd name="connsiteX2" fmla="*/ 2492398 w 8022343"/>
                <a:gd name="connsiteY2" fmla="*/ 2515197 h 2558740"/>
                <a:gd name="connsiteX3" fmla="*/ 3570516 w 8022343"/>
                <a:gd name="connsiteY3" fmla="*/ 2145083 h 2558740"/>
                <a:gd name="connsiteX4" fmla="*/ 3853544 w 8022343"/>
                <a:gd name="connsiteY4" fmla="*/ 1165369 h 2558740"/>
                <a:gd name="connsiteX5" fmla="*/ 4310744 w 8022343"/>
                <a:gd name="connsiteY5" fmla="*/ 338055 h 2558740"/>
                <a:gd name="connsiteX6" fmla="*/ 5094516 w 8022343"/>
                <a:gd name="connsiteY6" fmla="*/ 76798 h 2558740"/>
                <a:gd name="connsiteX7" fmla="*/ 6682743 w 8022343"/>
                <a:gd name="connsiteY7" fmla="*/ 487189 h 2558740"/>
                <a:gd name="connsiteX8" fmla="*/ 8022343 w 8022343"/>
                <a:gd name="connsiteY8" fmla="*/ 0 h 2558740"/>
                <a:gd name="connsiteX0" fmla="*/ 0 w 8022343"/>
                <a:gd name="connsiteY0" fmla="*/ 2558740 h 2558740"/>
                <a:gd name="connsiteX1" fmla="*/ 1415145 w 8022343"/>
                <a:gd name="connsiteY1" fmla="*/ 2101541 h 2558740"/>
                <a:gd name="connsiteX2" fmla="*/ 2492398 w 8022343"/>
                <a:gd name="connsiteY2" fmla="*/ 2515197 h 2558740"/>
                <a:gd name="connsiteX3" fmla="*/ 3570516 w 8022343"/>
                <a:gd name="connsiteY3" fmla="*/ 2145083 h 2558740"/>
                <a:gd name="connsiteX4" fmla="*/ 3853544 w 8022343"/>
                <a:gd name="connsiteY4" fmla="*/ 1165369 h 2558740"/>
                <a:gd name="connsiteX5" fmla="*/ 4310744 w 8022343"/>
                <a:gd name="connsiteY5" fmla="*/ 338055 h 2558740"/>
                <a:gd name="connsiteX6" fmla="*/ 5094516 w 8022343"/>
                <a:gd name="connsiteY6" fmla="*/ 76798 h 2558740"/>
                <a:gd name="connsiteX7" fmla="*/ 6682743 w 8022343"/>
                <a:gd name="connsiteY7" fmla="*/ 487189 h 2558740"/>
                <a:gd name="connsiteX8" fmla="*/ 8022343 w 8022343"/>
                <a:gd name="connsiteY8" fmla="*/ 0 h 2558740"/>
                <a:gd name="connsiteX0" fmla="*/ 0 w 8022343"/>
                <a:gd name="connsiteY0" fmla="*/ 2558740 h 2558740"/>
                <a:gd name="connsiteX1" fmla="*/ 1415145 w 8022343"/>
                <a:gd name="connsiteY1" fmla="*/ 2101541 h 2558740"/>
                <a:gd name="connsiteX2" fmla="*/ 2492398 w 8022343"/>
                <a:gd name="connsiteY2" fmla="*/ 2515197 h 2558740"/>
                <a:gd name="connsiteX3" fmla="*/ 3570516 w 8022343"/>
                <a:gd name="connsiteY3" fmla="*/ 2145083 h 2558740"/>
                <a:gd name="connsiteX4" fmla="*/ 3853544 w 8022343"/>
                <a:gd name="connsiteY4" fmla="*/ 1165369 h 2558740"/>
                <a:gd name="connsiteX5" fmla="*/ 4310744 w 8022343"/>
                <a:gd name="connsiteY5" fmla="*/ 338055 h 2558740"/>
                <a:gd name="connsiteX6" fmla="*/ 5094516 w 8022343"/>
                <a:gd name="connsiteY6" fmla="*/ 76798 h 2558740"/>
                <a:gd name="connsiteX7" fmla="*/ 6682743 w 8022343"/>
                <a:gd name="connsiteY7" fmla="*/ 487189 h 2558740"/>
                <a:gd name="connsiteX8" fmla="*/ 8022343 w 8022343"/>
                <a:gd name="connsiteY8" fmla="*/ 0 h 2558740"/>
                <a:gd name="connsiteX0" fmla="*/ 0 w 8022343"/>
                <a:gd name="connsiteY0" fmla="*/ 2558740 h 2558740"/>
                <a:gd name="connsiteX1" fmla="*/ 1415145 w 8022343"/>
                <a:gd name="connsiteY1" fmla="*/ 2101541 h 2558740"/>
                <a:gd name="connsiteX2" fmla="*/ 2492398 w 8022343"/>
                <a:gd name="connsiteY2" fmla="*/ 2515197 h 2558740"/>
                <a:gd name="connsiteX3" fmla="*/ 3570516 w 8022343"/>
                <a:gd name="connsiteY3" fmla="*/ 2145083 h 2558740"/>
                <a:gd name="connsiteX4" fmla="*/ 3853544 w 8022343"/>
                <a:gd name="connsiteY4" fmla="*/ 1165369 h 2558740"/>
                <a:gd name="connsiteX5" fmla="*/ 4310744 w 8022343"/>
                <a:gd name="connsiteY5" fmla="*/ 338055 h 2558740"/>
                <a:gd name="connsiteX6" fmla="*/ 5094516 w 8022343"/>
                <a:gd name="connsiteY6" fmla="*/ 76798 h 2558740"/>
                <a:gd name="connsiteX7" fmla="*/ 6682743 w 8022343"/>
                <a:gd name="connsiteY7" fmla="*/ 487189 h 2558740"/>
                <a:gd name="connsiteX8" fmla="*/ 8022343 w 8022343"/>
                <a:gd name="connsiteY8" fmla="*/ 0 h 2558740"/>
                <a:gd name="connsiteX0" fmla="*/ 0 w 8022343"/>
                <a:gd name="connsiteY0" fmla="*/ 2558740 h 2558740"/>
                <a:gd name="connsiteX1" fmla="*/ 1415145 w 8022343"/>
                <a:gd name="connsiteY1" fmla="*/ 2101541 h 2558740"/>
                <a:gd name="connsiteX2" fmla="*/ 2492398 w 8022343"/>
                <a:gd name="connsiteY2" fmla="*/ 2515197 h 2558740"/>
                <a:gd name="connsiteX3" fmla="*/ 3570516 w 8022343"/>
                <a:gd name="connsiteY3" fmla="*/ 2145083 h 2558740"/>
                <a:gd name="connsiteX4" fmla="*/ 3853544 w 8022343"/>
                <a:gd name="connsiteY4" fmla="*/ 1165369 h 2558740"/>
                <a:gd name="connsiteX5" fmla="*/ 4310744 w 8022343"/>
                <a:gd name="connsiteY5" fmla="*/ 338055 h 2558740"/>
                <a:gd name="connsiteX6" fmla="*/ 5094516 w 8022343"/>
                <a:gd name="connsiteY6" fmla="*/ 76798 h 2558740"/>
                <a:gd name="connsiteX7" fmla="*/ 6682743 w 8022343"/>
                <a:gd name="connsiteY7" fmla="*/ 487189 h 2558740"/>
                <a:gd name="connsiteX8" fmla="*/ 8022343 w 8022343"/>
                <a:gd name="connsiteY8" fmla="*/ 0 h 2558740"/>
                <a:gd name="connsiteX0" fmla="*/ 0 w 8022343"/>
                <a:gd name="connsiteY0" fmla="*/ 2558740 h 2629497"/>
                <a:gd name="connsiteX1" fmla="*/ 1415145 w 8022343"/>
                <a:gd name="connsiteY1" fmla="*/ 2101541 h 2629497"/>
                <a:gd name="connsiteX2" fmla="*/ 2606698 w 8022343"/>
                <a:gd name="connsiteY2" fmla="*/ 2629497 h 2629497"/>
                <a:gd name="connsiteX3" fmla="*/ 3570516 w 8022343"/>
                <a:gd name="connsiteY3" fmla="*/ 2145083 h 2629497"/>
                <a:gd name="connsiteX4" fmla="*/ 3853544 w 8022343"/>
                <a:gd name="connsiteY4" fmla="*/ 1165369 h 2629497"/>
                <a:gd name="connsiteX5" fmla="*/ 4310744 w 8022343"/>
                <a:gd name="connsiteY5" fmla="*/ 338055 h 2629497"/>
                <a:gd name="connsiteX6" fmla="*/ 5094516 w 8022343"/>
                <a:gd name="connsiteY6" fmla="*/ 76798 h 2629497"/>
                <a:gd name="connsiteX7" fmla="*/ 6682743 w 8022343"/>
                <a:gd name="connsiteY7" fmla="*/ 487189 h 2629497"/>
                <a:gd name="connsiteX8" fmla="*/ 8022343 w 8022343"/>
                <a:gd name="connsiteY8" fmla="*/ 0 h 2629497"/>
                <a:gd name="connsiteX0" fmla="*/ 0 w 8022343"/>
                <a:gd name="connsiteY0" fmla="*/ 2558740 h 2766657"/>
                <a:gd name="connsiteX1" fmla="*/ 1415145 w 8022343"/>
                <a:gd name="connsiteY1" fmla="*/ 2101541 h 2766657"/>
                <a:gd name="connsiteX2" fmla="*/ 2919118 w 8022343"/>
                <a:gd name="connsiteY2" fmla="*/ 2766657 h 2766657"/>
                <a:gd name="connsiteX3" fmla="*/ 3570516 w 8022343"/>
                <a:gd name="connsiteY3" fmla="*/ 2145083 h 2766657"/>
                <a:gd name="connsiteX4" fmla="*/ 3853544 w 8022343"/>
                <a:gd name="connsiteY4" fmla="*/ 1165369 h 2766657"/>
                <a:gd name="connsiteX5" fmla="*/ 4310744 w 8022343"/>
                <a:gd name="connsiteY5" fmla="*/ 338055 h 2766657"/>
                <a:gd name="connsiteX6" fmla="*/ 5094516 w 8022343"/>
                <a:gd name="connsiteY6" fmla="*/ 76798 h 2766657"/>
                <a:gd name="connsiteX7" fmla="*/ 6682743 w 8022343"/>
                <a:gd name="connsiteY7" fmla="*/ 487189 h 2766657"/>
                <a:gd name="connsiteX8" fmla="*/ 8022343 w 8022343"/>
                <a:gd name="connsiteY8"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570516 w 8022343"/>
                <a:gd name="connsiteY3" fmla="*/ 2145083 h 2766657"/>
                <a:gd name="connsiteX4" fmla="*/ 3853544 w 8022343"/>
                <a:gd name="connsiteY4" fmla="*/ 1165369 h 2766657"/>
                <a:gd name="connsiteX5" fmla="*/ 4310744 w 8022343"/>
                <a:gd name="connsiteY5" fmla="*/ 338055 h 2766657"/>
                <a:gd name="connsiteX6" fmla="*/ 5094516 w 8022343"/>
                <a:gd name="connsiteY6" fmla="*/ 76798 h 2766657"/>
                <a:gd name="connsiteX7" fmla="*/ 6682743 w 8022343"/>
                <a:gd name="connsiteY7" fmla="*/ 487189 h 2766657"/>
                <a:gd name="connsiteX8" fmla="*/ 8022343 w 8022343"/>
                <a:gd name="connsiteY8"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570516 w 8022343"/>
                <a:gd name="connsiteY3" fmla="*/ 2145083 h 2766657"/>
                <a:gd name="connsiteX4" fmla="*/ 3853544 w 8022343"/>
                <a:gd name="connsiteY4" fmla="*/ 1165369 h 2766657"/>
                <a:gd name="connsiteX5" fmla="*/ 4310744 w 8022343"/>
                <a:gd name="connsiteY5" fmla="*/ 338055 h 2766657"/>
                <a:gd name="connsiteX6" fmla="*/ 5094516 w 8022343"/>
                <a:gd name="connsiteY6" fmla="*/ 76798 h 2766657"/>
                <a:gd name="connsiteX7" fmla="*/ 6682743 w 8022343"/>
                <a:gd name="connsiteY7" fmla="*/ 487189 h 2766657"/>
                <a:gd name="connsiteX8" fmla="*/ 8022343 w 8022343"/>
                <a:gd name="connsiteY8"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853544 w 8022343"/>
                <a:gd name="connsiteY3" fmla="*/ 1165369 h 2766657"/>
                <a:gd name="connsiteX4" fmla="*/ 4310744 w 8022343"/>
                <a:gd name="connsiteY4" fmla="*/ 338055 h 2766657"/>
                <a:gd name="connsiteX5" fmla="*/ 5094516 w 8022343"/>
                <a:gd name="connsiteY5" fmla="*/ 76798 h 2766657"/>
                <a:gd name="connsiteX6" fmla="*/ 6682743 w 8022343"/>
                <a:gd name="connsiteY6" fmla="*/ 487189 h 2766657"/>
                <a:gd name="connsiteX7" fmla="*/ 8022343 w 8022343"/>
                <a:gd name="connsiteY7"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853544 w 8022343"/>
                <a:gd name="connsiteY3" fmla="*/ 1165369 h 2766657"/>
                <a:gd name="connsiteX4" fmla="*/ 4310744 w 8022343"/>
                <a:gd name="connsiteY4" fmla="*/ 338055 h 2766657"/>
                <a:gd name="connsiteX5" fmla="*/ 5094516 w 8022343"/>
                <a:gd name="connsiteY5" fmla="*/ 76798 h 2766657"/>
                <a:gd name="connsiteX6" fmla="*/ 6682743 w 8022343"/>
                <a:gd name="connsiteY6" fmla="*/ 487189 h 2766657"/>
                <a:gd name="connsiteX7" fmla="*/ 8022343 w 8022343"/>
                <a:gd name="connsiteY7"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853544 w 8022343"/>
                <a:gd name="connsiteY3" fmla="*/ 1165369 h 2766657"/>
                <a:gd name="connsiteX4" fmla="*/ 4310744 w 8022343"/>
                <a:gd name="connsiteY4" fmla="*/ 338055 h 2766657"/>
                <a:gd name="connsiteX5" fmla="*/ 5094516 w 8022343"/>
                <a:gd name="connsiteY5" fmla="*/ 76798 h 2766657"/>
                <a:gd name="connsiteX6" fmla="*/ 6682743 w 8022343"/>
                <a:gd name="connsiteY6" fmla="*/ 487189 h 2766657"/>
                <a:gd name="connsiteX7" fmla="*/ 8022343 w 8022343"/>
                <a:gd name="connsiteY7"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853544 w 8022343"/>
                <a:gd name="connsiteY3" fmla="*/ 1165369 h 2766657"/>
                <a:gd name="connsiteX4" fmla="*/ 4310744 w 8022343"/>
                <a:gd name="connsiteY4" fmla="*/ 338055 h 2766657"/>
                <a:gd name="connsiteX5" fmla="*/ 5094516 w 8022343"/>
                <a:gd name="connsiteY5" fmla="*/ 76798 h 2766657"/>
                <a:gd name="connsiteX6" fmla="*/ 6682743 w 8022343"/>
                <a:gd name="connsiteY6" fmla="*/ 487189 h 2766657"/>
                <a:gd name="connsiteX7" fmla="*/ 8022343 w 8022343"/>
                <a:gd name="connsiteY7"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853544 w 8022343"/>
                <a:gd name="connsiteY3" fmla="*/ 1165369 h 2766657"/>
                <a:gd name="connsiteX4" fmla="*/ 4310744 w 8022343"/>
                <a:gd name="connsiteY4" fmla="*/ 338055 h 2766657"/>
                <a:gd name="connsiteX5" fmla="*/ 5094516 w 8022343"/>
                <a:gd name="connsiteY5" fmla="*/ 76798 h 2766657"/>
                <a:gd name="connsiteX6" fmla="*/ 6682743 w 8022343"/>
                <a:gd name="connsiteY6" fmla="*/ 487189 h 2766657"/>
                <a:gd name="connsiteX7" fmla="*/ 8022343 w 8022343"/>
                <a:gd name="connsiteY7" fmla="*/ 0 h 2766657"/>
                <a:gd name="connsiteX0" fmla="*/ 0 w 8022343"/>
                <a:gd name="connsiteY0" fmla="*/ 2558740 h 2766657"/>
                <a:gd name="connsiteX1" fmla="*/ 1415145 w 8022343"/>
                <a:gd name="connsiteY1" fmla="*/ 2101541 h 2766657"/>
                <a:gd name="connsiteX2" fmla="*/ 2919118 w 8022343"/>
                <a:gd name="connsiteY2" fmla="*/ 2766657 h 2766657"/>
                <a:gd name="connsiteX3" fmla="*/ 3784964 w 8022343"/>
                <a:gd name="connsiteY3" fmla="*/ 1393969 h 2766657"/>
                <a:gd name="connsiteX4" fmla="*/ 4310744 w 8022343"/>
                <a:gd name="connsiteY4" fmla="*/ 338055 h 2766657"/>
                <a:gd name="connsiteX5" fmla="*/ 5094516 w 8022343"/>
                <a:gd name="connsiteY5" fmla="*/ 76798 h 2766657"/>
                <a:gd name="connsiteX6" fmla="*/ 6682743 w 8022343"/>
                <a:gd name="connsiteY6" fmla="*/ 487189 h 2766657"/>
                <a:gd name="connsiteX7" fmla="*/ 8022343 w 8022343"/>
                <a:gd name="connsiteY7" fmla="*/ 0 h 27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22343" h="2766657">
                  <a:moveTo>
                    <a:pt x="0" y="2558740"/>
                  </a:moveTo>
                  <a:cubicBezTo>
                    <a:pt x="494393" y="2547854"/>
                    <a:pt x="928625" y="2066888"/>
                    <a:pt x="1415145" y="2101541"/>
                  </a:cubicBezTo>
                  <a:cubicBezTo>
                    <a:pt x="1901665" y="2136194"/>
                    <a:pt x="2146232" y="2689731"/>
                    <a:pt x="2919118" y="2766657"/>
                  </a:cubicBezTo>
                  <a:cubicBezTo>
                    <a:pt x="3637938" y="2496328"/>
                    <a:pt x="3644466" y="1928276"/>
                    <a:pt x="3784964" y="1393969"/>
                  </a:cubicBezTo>
                  <a:cubicBezTo>
                    <a:pt x="3925462" y="859662"/>
                    <a:pt x="4092485" y="557584"/>
                    <a:pt x="4310744" y="338055"/>
                  </a:cubicBezTo>
                  <a:cubicBezTo>
                    <a:pt x="4529003" y="118526"/>
                    <a:pt x="4699183" y="51942"/>
                    <a:pt x="5094516" y="76798"/>
                  </a:cubicBezTo>
                  <a:cubicBezTo>
                    <a:pt x="5489849" y="101654"/>
                    <a:pt x="5942151" y="414254"/>
                    <a:pt x="6682743" y="487189"/>
                  </a:cubicBezTo>
                  <a:cubicBezTo>
                    <a:pt x="7309325" y="457153"/>
                    <a:pt x="8022433" y="3980"/>
                    <a:pt x="8022343" y="0"/>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1E764BB-876A-6B44-9AC8-676DF8C49D96}"/>
                </a:ext>
              </a:extLst>
            </p:cNvPr>
            <p:cNvSpPr/>
            <p:nvPr/>
          </p:nvSpPr>
          <p:spPr>
            <a:xfrm>
              <a:off x="4000931" y="5271667"/>
              <a:ext cx="1630686" cy="646331"/>
            </a:xfrm>
            <a:prstGeom prst="rect">
              <a:avLst/>
            </a:prstGeom>
          </p:spPr>
          <p:txBody>
            <a:bodyPr wrap="square">
              <a:spAutoFit/>
            </a:bodyPr>
            <a:lstStyle/>
            <a:p>
              <a:pPr algn="ctr"/>
              <a:r>
                <a:rPr lang="en-US" dirty="0">
                  <a:latin typeface="Tw Cen MT Regular"/>
                </a:rPr>
                <a:t>Wait, this is hard.</a:t>
              </a:r>
              <a:endParaRPr lang="en-US"/>
            </a:p>
          </p:txBody>
        </p:sp>
        <p:sp>
          <p:nvSpPr>
            <p:cNvPr id="11" name="Rectangle 10">
              <a:extLst>
                <a:ext uri="{FF2B5EF4-FFF2-40B4-BE49-F238E27FC236}">
                  <a16:creationId xmlns:a16="http://schemas.microsoft.com/office/drawing/2014/main" id="{86F4732E-4C46-8A45-91A9-671ED5796DD5}"/>
                </a:ext>
              </a:extLst>
            </p:cNvPr>
            <p:cNvSpPr/>
            <p:nvPr/>
          </p:nvSpPr>
          <p:spPr>
            <a:xfrm>
              <a:off x="4197299" y="3935286"/>
              <a:ext cx="1923518" cy="646331"/>
            </a:xfrm>
            <a:prstGeom prst="rect">
              <a:avLst/>
            </a:prstGeom>
          </p:spPr>
          <p:txBody>
            <a:bodyPr wrap="square">
              <a:spAutoFit/>
            </a:bodyPr>
            <a:lstStyle/>
            <a:p>
              <a:pPr algn="ctr"/>
              <a:r>
                <a:rPr lang="en-US" dirty="0">
                  <a:latin typeface="Tw Cen MT Regular"/>
                </a:rPr>
                <a:t>Okay, now I </a:t>
              </a:r>
              <a:r>
                <a:rPr lang="en-US" i="1" dirty="0">
                  <a:latin typeface="Tw Cen MT Regular"/>
                </a:rPr>
                <a:t>actually</a:t>
              </a:r>
              <a:r>
                <a:rPr lang="en-US" dirty="0">
                  <a:latin typeface="Tw Cen MT Regular"/>
                </a:rPr>
                <a:t> get it.</a:t>
              </a:r>
              <a:endParaRPr lang="en-US"/>
            </a:p>
          </p:txBody>
        </p:sp>
        <p:sp>
          <p:nvSpPr>
            <p:cNvPr id="12" name="Rectangle 11">
              <a:extLst>
                <a:ext uri="{FF2B5EF4-FFF2-40B4-BE49-F238E27FC236}">
                  <a16:creationId xmlns:a16="http://schemas.microsoft.com/office/drawing/2014/main" id="{EAA3A7EE-50B7-FA4A-95A1-414254D46174}"/>
                </a:ext>
              </a:extLst>
            </p:cNvPr>
            <p:cNvSpPr/>
            <p:nvPr/>
          </p:nvSpPr>
          <p:spPr>
            <a:xfrm>
              <a:off x="7813138" y="2977483"/>
              <a:ext cx="1849022" cy="646331"/>
            </a:xfrm>
            <a:prstGeom prst="rect">
              <a:avLst/>
            </a:prstGeom>
          </p:spPr>
          <p:txBody>
            <a:bodyPr wrap="square">
              <a:spAutoFit/>
            </a:bodyPr>
            <a:lstStyle/>
            <a:p>
              <a:pPr algn="ctr"/>
              <a:r>
                <a:rPr lang="en-US" dirty="0">
                  <a:latin typeface="Tw Cen MT Regular"/>
                </a:rPr>
                <a:t>Ugh, I’m backsliding.</a:t>
              </a:r>
              <a:endParaRPr lang="en-US"/>
            </a:p>
          </p:txBody>
        </p:sp>
        <p:sp>
          <p:nvSpPr>
            <p:cNvPr id="13" name="Rectangle 12">
              <a:extLst>
                <a:ext uri="{FF2B5EF4-FFF2-40B4-BE49-F238E27FC236}">
                  <a16:creationId xmlns:a16="http://schemas.microsoft.com/office/drawing/2014/main" id="{E9ECE32C-8C35-2A43-BCF6-56AAFDB6B834}"/>
                </a:ext>
              </a:extLst>
            </p:cNvPr>
            <p:cNvSpPr/>
            <p:nvPr/>
          </p:nvSpPr>
          <p:spPr>
            <a:xfrm>
              <a:off x="2850201" y="4902335"/>
              <a:ext cx="954571" cy="369332"/>
            </a:xfrm>
            <a:prstGeom prst="rect">
              <a:avLst/>
            </a:prstGeom>
          </p:spPr>
          <p:txBody>
            <a:bodyPr wrap="square">
              <a:spAutoFit/>
            </a:bodyPr>
            <a:lstStyle/>
            <a:p>
              <a:pPr algn="ctr"/>
              <a:r>
                <a:rPr lang="en-US" dirty="0">
                  <a:latin typeface="Tw Cen MT Regular"/>
                </a:rPr>
                <a:t>I get it!</a:t>
              </a:r>
              <a:endParaRPr lang="en-US"/>
            </a:p>
          </p:txBody>
        </p:sp>
        <p:sp>
          <p:nvSpPr>
            <p:cNvPr id="14" name="Rectangle 13">
              <a:extLst>
                <a:ext uri="{FF2B5EF4-FFF2-40B4-BE49-F238E27FC236}">
                  <a16:creationId xmlns:a16="http://schemas.microsoft.com/office/drawing/2014/main" id="{C316B1C7-CCBC-B741-A97E-4CA5D024CB5A}"/>
                </a:ext>
              </a:extLst>
            </p:cNvPr>
            <p:cNvSpPr/>
            <p:nvPr/>
          </p:nvSpPr>
          <p:spPr>
            <a:xfrm>
              <a:off x="10052959" y="2931317"/>
              <a:ext cx="1335257" cy="369332"/>
            </a:xfrm>
            <a:prstGeom prst="rect">
              <a:avLst/>
            </a:prstGeom>
          </p:spPr>
          <p:txBody>
            <a:bodyPr wrap="square">
              <a:spAutoFit/>
            </a:bodyPr>
            <a:lstStyle/>
            <a:p>
              <a:r>
                <a:rPr lang="en-US" dirty="0">
                  <a:latin typeface="Tw Cen MT Regular"/>
                </a:rPr>
                <a:t>(and so on)</a:t>
              </a:r>
              <a:endParaRPr lang="en-US"/>
            </a:p>
          </p:txBody>
        </p:sp>
        <p:sp>
          <p:nvSpPr>
            <p:cNvPr id="15" name="Rectangle 14">
              <a:extLst>
                <a:ext uri="{FF2B5EF4-FFF2-40B4-BE49-F238E27FC236}">
                  <a16:creationId xmlns:a16="http://schemas.microsoft.com/office/drawing/2014/main" id="{0C6C9A22-DE41-074D-9A95-5FC330429DB4}"/>
                </a:ext>
              </a:extLst>
            </p:cNvPr>
            <p:cNvSpPr/>
            <p:nvPr/>
          </p:nvSpPr>
          <p:spPr>
            <a:xfrm>
              <a:off x="5809619" y="2904886"/>
              <a:ext cx="1923518" cy="369332"/>
            </a:xfrm>
            <a:prstGeom prst="rect">
              <a:avLst/>
            </a:prstGeom>
          </p:spPr>
          <p:txBody>
            <a:bodyPr wrap="square">
              <a:spAutoFit/>
            </a:bodyPr>
            <a:lstStyle/>
            <a:p>
              <a:pPr algn="ctr"/>
              <a:r>
                <a:rPr lang="en-US" dirty="0">
                  <a:latin typeface="Tw Cen MT Regular"/>
                </a:rPr>
                <a:t>I’m doing it!</a:t>
              </a:r>
              <a:endParaRPr lang="en-US"/>
            </a:p>
          </p:txBody>
        </p:sp>
        <p:sp>
          <p:nvSpPr>
            <p:cNvPr id="17" name="Rectangle 16">
              <a:extLst>
                <a:ext uri="{FF2B5EF4-FFF2-40B4-BE49-F238E27FC236}">
                  <a16:creationId xmlns:a16="http://schemas.microsoft.com/office/drawing/2014/main" id="{559240DE-5D29-5E44-9F5B-FD741F65B11A}"/>
                </a:ext>
              </a:extLst>
            </p:cNvPr>
            <p:cNvSpPr/>
            <p:nvPr/>
          </p:nvSpPr>
          <p:spPr>
            <a:xfrm>
              <a:off x="525674" y="5087001"/>
              <a:ext cx="1970315" cy="646331"/>
            </a:xfrm>
            <a:prstGeom prst="rect">
              <a:avLst/>
            </a:prstGeom>
          </p:spPr>
          <p:txBody>
            <a:bodyPr wrap="square">
              <a:spAutoFit/>
            </a:bodyPr>
            <a:lstStyle/>
            <a:p>
              <a:pPr algn="ctr"/>
              <a:r>
                <a:rPr lang="en-US" dirty="0">
                  <a:latin typeface="Tw Cen MT Regular"/>
                </a:rPr>
                <a:t>What am I supposed to do?</a:t>
              </a:r>
              <a:endParaRPr lang="en-US"/>
            </a:p>
          </p:txBody>
        </p:sp>
      </p:grpSp>
      <p:sp>
        <p:nvSpPr>
          <p:cNvPr id="4" name="Slide Number Placeholder 3">
            <a:extLst>
              <a:ext uri="{FF2B5EF4-FFF2-40B4-BE49-F238E27FC236}">
                <a16:creationId xmlns:a16="http://schemas.microsoft.com/office/drawing/2014/main" id="{37A3A3D7-57FA-721F-3AEE-5256D49C061A}"/>
              </a:ext>
            </a:extLst>
          </p:cNvPr>
          <p:cNvSpPr>
            <a:spLocks noGrp="1"/>
          </p:cNvSpPr>
          <p:nvPr>
            <p:ph type="sldNum" sz="quarter" idx="12"/>
          </p:nvPr>
        </p:nvSpPr>
        <p:spPr/>
        <p:txBody>
          <a:bodyPr/>
          <a:lstStyle/>
          <a:p>
            <a:fld id="{4FAB73BC-B049-4115-A692-8D63A059BFB8}" type="slidenum">
              <a:rPr lang="en-US" dirty="0"/>
              <a:t>15</a:t>
            </a:fld>
            <a:endParaRPr lang="en-US" dirty="0"/>
          </a:p>
        </p:txBody>
      </p:sp>
      <p:sp>
        <p:nvSpPr>
          <p:cNvPr id="3" name="Rectangle 2">
            <a:extLst>
              <a:ext uri="{FF2B5EF4-FFF2-40B4-BE49-F238E27FC236}">
                <a16:creationId xmlns:a16="http://schemas.microsoft.com/office/drawing/2014/main" id="{1856A389-4410-93CB-BD69-13D75FAFB9DC}"/>
              </a:ext>
            </a:extLst>
          </p:cNvPr>
          <p:cNvSpPr/>
          <p:nvPr/>
        </p:nvSpPr>
        <p:spPr>
          <a:xfrm>
            <a:off x="6186185" y="4994668"/>
            <a:ext cx="1478781" cy="1477328"/>
          </a:xfrm>
          <a:prstGeom prst="rect">
            <a:avLst/>
          </a:prstGeom>
        </p:spPr>
        <p:txBody>
          <a:bodyPr wrap="square">
            <a:spAutoFit/>
          </a:bodyPr>
          <a:lstStyle/>
          <a:p>
            <a:r>
              <a:rPr lang="en-US" dirty="0">
                <a:latin typeface="Tw Cen MT Regular"/>
              </a:rPr>
              <a:t>Don’t be discouraged! Help each other past the hard parts.</a:t>
            </a:r>
            <a:endParaRPr lang="en-US"/>
          </a:p>
        </p:txBody>
      </p:sp>
      <p:pic>
        <p:nvPicPr>
          <p:cNvPr id="6" name="Picture 5">
            <a:extLst>
              <a:ext uri="{FF2B5EF4-FFF2-40B4-BE49-F238E27FC236}">
                <a16:creationId xmlns:a16="http://schemas.microsoft.com/office/drawing/2014/main" id="{16DD6590-6808-C5F2-028F-DB59E0F256FB}"/>
              </a:ext>
            </a:extLst>
          </p:cNvPr>
          <p:cNvPicPr>
            <a:picLocks noChangeAspect="1"/>
          </p:cNvPicPr>
          <p:nvPr/>
        </p:nvPicPr>
        <p:blipFill>
          <a:blip r:embed="rId3">
            <a:extLst>
              <a:ext uri="{BEBA8EAE-BF5A-486C-A8C5-ECC9F3942E4B}">
                <a14:imgProps xmlns:a14="http://schemas.microsoft.com/office/drawing/2010/main">
                  <a14:imgLayer>
                    <a14:imgEffect>
                      <a14:brightnessContrast bright="20000" contrast="20000"/>
                    </a14:imgEffect>
                  </a14:imgLayer>
                </a14:imgProps>
              </a:ext>
            </a:extLst>
          </a:blip>
          <a:stretch>
            <a:fillRect/>
          </a:stretch>
        </p:blipFill>
        <p:spPr>
          <a:xfrm>
            <a:off x="7798300" y="4052828"/>
            <a:ext cx="3398456" cy="24041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69386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1024126" y="585216"/>
            <a:ext cx="10863074" cy="1499616"/>
          </a:xfrm>
        </p:spPr>
        <p:txBody>
          <a:bodyPr/>
          <a:lstStyle/>
          <a:p>
            <a:r>
              <a:rPr lang="en-US">
                <a:solidFill>
                  <a:schemeClr val="accent2">
                    <a:lumMod val="75000"/>
                  </a:schemeClr>
                </a:solidFill>
              </a:rPr>
              <a:t>Last thing: Imagine the end of the course</a:t>
            </a:r>
          </a:p>
        </p:txBody>
      </p:sp>
      <p:sp>
        <p:nvSpPr>
          <p:cNvPr id="5" name="Rectangle 4">
            <a:extLst>
              <a:ext uri="{FF2B5EF4-FFF2-40B4-BE49-F238E27FC236}">
                <a16:creationId xmlns:a16="http://schemas.microsoft.com/office/drawing/2014/main" id="{47398520-9C21-0D45-9A0F-9AAC6AFA8CC8}"/>
              </a:ext>
            </a:extLst>
          </p:cNvPr>
          <p:cNvSpPr/>
          <p:nvPr/>
        </p:nvSpPr>
        <p:spPr>
          <a:xfrm>
            <a:off x="1024126" y="1843950"/>
            <a:ext cx="9210119" cy="1015663"/>
          </a:xfrm>
          <a:prstGeom prst="rect">
            <a:avLst/>
          </a:prstGeom>
          <a:noFill/>
          <a:ln>
            <a:noFill/>
          </a:ln>
        </p:spPr>
        <p:txBody>
          <a:bodyPr wrap="square">
            <a:spAutoFit/>
          </a:bodyPr>
          <a:lstStyle/>
          <a:p>
            <a:r>
              <a:rPr lang="en-US" sz="2000" dirty="0">
                <a:latin typeface="Tw Cen MT Regular"/>
              </a:rPr>
              <a:t>Take a moment to discuss your expectations for the course. What does everyone think will happen? What does everyone want to happen? What can you do at the start of the course to help everyone get what they want and need?</a:t>
            </a:r>
          </a:p>
        </p:txBody>
      </p:sp>
      <p:sp>
        <p:nvSpPr>
          <p:cNvPr id="4" name="Slide Number Placeholder 3">
            <a:extLst>
              <a:ext uri="{FF2B5EF4-FFF2-40B4-BE49-F238E27FC236}">
                <a16:creationId xmlns:a16="http://schemas.microsoft.com/office/drawing/2014/main" id="{498CA46F-B38B-39CA-8254-F0FC449B848F}"/>
              </a:ext>
            </a:extLst>
          </p:cNvPr>
          <p:cNvSpPr>
            <a:spLocks noGrp="1"/>
          </p:cNvSpPr>
          <p:nvPr>
            <p:ph type="sldNum" sz="quarter" idx="12"/>
          </p:nvPr>
        </p:nvSpPr>
        <p:spPr/>
        <p:txBody>
          <a:bodyPr/>
          <a:lstStyle/>
          <a:p>
            <a:fld id="{4FAB73BC-B049-4115-A692-8D63A059BFB8}" type="slidenum">
              <a:rPr lang="en-US" dirty="0"/>
              <a:t>16</a:t>
            </a:fld>
            <a:endParaRPr lang="en-US" dirty="0"/>
          </a:p>
        </p:txBody>
      </p:sp>
      <p:sp>
        <p:nvSpPr>
          <p:cNvPr id="3" name="Round Diagonal Corner Rectangle 2">
            <a:extLst>
              <a:ext uri="{FF2B5EF4-FFF2-40B4-BE49-F238E27FC236}">
                <a16:creationId xmlns:a16="http://schemas.microsoft.com/office/drawing/2014/main" id="{F425D254-E71D-B6D6-9482-43C08192F616}"/>
              </a:ext>
            </a:extLst>
          </p:cNvPr>
          <p:cNvSpPr/>
          <p:nvPr/>
        </p:nvSpPr>
        <p:spPr>
          <a:xfrm>
            <a:off x="1024126" y="3124316"/>
            <a:ext cx="4493691" cy="2408687"/>
          </a:xfrm>
          <a:prstGeom prst="round2DiagRect">
            <a:avLst/>
          </a:prstGeom>
          <a:solidFill>
            <a:schemeClr val="accent2">
              <a:lumMod val="20000"/>
              <a:lumOff val="80000"/>
            </a:schemeClr>
          </a:solidFill>
          <a:ln>
            <a:solidFill>
              <a:schemeClr val="accent2">
                <a:lumMod val="75000"/>
              </a:schemeClr>
            </a:solidFill>
          </a:ln>
        </p:spPr>
        <p:txBody>
          <a:bodyPr wrap="square">
            <a:noAutofit/>
          </a:bodyPr>
          <a:lstStyle/>
          <a:p>
            <a:r>
              <a:rPr lang="en-US" sz="2000" dirty="0">
                <a:latin typeface="Tw Cen MT Regular"/>
              </a:rPr>
              <a:t>Imagine that the course is over, and it went </a:t>
            </a:r>
            <a:r>
              <a:rPr lang="en-US" sz="2000" b="1" dirty="0">
                <a:latin typeface="Tw Cen MT Regular"/>
              </a:rPr>
              <a:t>much better </a:t>
            </a:r>
            <a:r>
              <a:rPr lang="en-US" sz="2000" dirty="0">
                <a:latin typeface="Tw Cen MT Regular"/>
              </a:rPr>
              <a:t>than you thought it would. What happened? </a:t>
            </a:r>
          </a:p>
          <a:p>
            <a:endParaRPr lang="en-US" sz="2000" dirty="0">
              <a:latin typeface="Tw Cen MT Regular"/>
            </a:endParaRPr>
          </a:p>
          <a:p>
            <a:r>
              <a:rPr lang="en-US" sz="2000" dirty="0">
                <a:latin typeface="Tw Cen MT Regular"/>
              </a:rPr>
              <a:t>What do you think you can do to make that happen, individually and collectively?</a:t>
            </a:r>
          </a:p>
        </p:txBody>
      </p:sp>
      <p:sp>
        <p:nvSpPr>
          <p:cNvPr id="6" name="Round Diagonal Corner Rectangle 5">
            <a:extLst>
              <a:ext uri="{FF2B5EF4-FFF2-40B4-BE49-F238E27FC236}">
                <a16:creationId xmlns:a16="http://schemas.microsoft.com/office/drawing/2014/main" id="{222A910A-D7D6-A9A5-81AB-7951A047491C}"/>
              </a:ext>
            </a:extLst>
          </p:cNvPr>
          <p:cNvSpPr/>
          <p:nvPr/>
        </p:nvSpPr>
        <p:spPr>
          <a:xfrm>
            <a:off x="6455663" y="3409597"/>
            <a:ext cx="4493691" cy="2408687"/>
          </a:xfrm>
          <a:prstGeom prst="round2DiagRect">
            <a:avLst/>
          </a:prstGeom>
          <a:solidFill>
            <a:schemeClr val="accent4">
              <a:lumMod val="20000"/>
              <a:lumOff val="80000"/>
            </a:schemeClr>
          </a:solidFill>
          <a:ln>
            <a:solidFill>
              <a:schemeClr val="accent2">
                <a:lumMod val="75000"/>
              </a:schemeClr>
            </a:solidFill>
          </a:ln>
        </p:spPr>
        <p:txBody>
          <a:bodyPr wrap="square">
            <a:noAutofit/>
          </a:bodyPr>
          <a:lstStyle/>
          <a:p>
            <a:r>
              <a:rPr lang="en-US" sz="2000" dirty="0">
                <a:latin typeface="Tw Cen MT Regular"/>
              </a:rPr>
              <a:t>Imagine that the course is over, and it was a </a:t>
            </a:r>
            <a:r>
              <a:rPr lang="en-US" sz="2000" b="1" dirty="0">
                <a:latin typeface="Tw Cen MT Regular"/>
              </a:rPr>
              <a:t>waste of your time</a:t>
            </a:r>
            <a:r>
              <a:rPr lang="en-US" sz="2000" dirty="0">
                <a:latin typeface="Tw Cen MT Regular"/>
              </a:rPr>
              <a:t>. What happened? </a:t>
            </a:r>
          </a:p>
          <a:p>
            <a:endParaRPr lang="en-US" sz="2000" dirty="0">
              <a:latin typeface="Tw Cen MT Regular"/>
            </a:endParaRPr>
          </a:p>
          <a:p>
            <a:r>
              <a:rPr lang="en-US" sz="2000" dirty="0">
                <a:latin typeface="Tw Cen MT Regular"/>
              </a:rPr>
              <a:t>What do you think you can do to avoid that happening, individually and collectively?</a:t>
            </a:r>
          </a:p>
        </p:txBody>
      </p:sp>
    </p:spTree>
    <p:extLst>
      <p:ext uri="{BB962C8B-B14F-4D97-AF65-F5344CB8AC3E}">
        <p14:creationId xmlns:p14="http://schemas.microsoft.com/office/powerpoint/2010/main" val="2150419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1024126" y="585216"/>
            <a:ext cx="10863074" cy="1499616"/>
          </a:xfrm>
        </p:spPr>
        <p:txBody>
          <a:bodyPr/>
          <a:lstStyle/>
          <a:p>
            <a:r>
              <a:rPr lang="en-US">
                <a:solidFill>
                  <a:schemeClr val="accent2">
                    <a:lumMod val="75000"/>
                  </a:schemeClr>
                </a:solidFill>
              </a:rPr>
              <a:t>Image credits</a:t>
            </a:r>
          </a:p>
        </p:txBody>
      </p:sp>
      <p:sp>
        <p:nvSpPr>
          <p:cNvPr id="5" name="Rectangle 4">
            <a:extLst>
              <a:ext uri="{FF2B5EF4-FFF2-40B4-BE49-F238E27FC236}">
                <a16:creationId xmlns:a16="http://schemas.microsoft.com/office/drawing/2014/main" id="{47398520-9C21-0D45-9A0F-9AAC6AFA8CC8}"/>
              </a:ext>
            </a:extLst>
          </p:cNvPr>
          <p:cNvSpPr/>
          <p:nvPr/>
        </p:nvSpPr>
        <p:spPr>
          <a:xfrm>
            <a:off x="1024127" y="1886285"/>
            <a:ext cx="10763320" cy="3139321"/>
          </a:xfrm>
          <a:prstGeom prst="rect">
            <a:avLst/>
          </a:prstGeom>
          <a:noFill/>
          <a:ln>
            <a:noFill/>
          </a:ln>
        </p:spPr>
        <p:txBody>
          <a:bodyPr wrap="square">
            <a:spAutoFit/>
          </a:bodyPr>
          <a:lstStyle/>
          <a:p>
            <a:r>
              <a:rPr lang="en-US" dirty="0">
                <a:latin typeface="Tw Cen MT Regular"/>
              </a:rPr>
              <a:t>Public domain if no source cited.</a:t>
            </a:r>
          </a:p>
          <a:p>
            <a:endParaRPr lang="en-US" dirty="0">
              <a:latin typeface="Tw Cen MT Regular"/>
            </a:endParaRPr>
          </a:p>
          <a:p>
            <a:r>
              <a:rPr lang="en-US" dirty="0">
                <a:latin typeface="Tw Cen MT Regular"/>
              </a:rPr>
              <a:t>Planetary gear set </a:t>
            </a:r>
            <a:r>
              <a:rPr lang="en-US" dirty="0">
                <a:latin typeface="Tw Cen MT Regular"/>
                <a:hlinkClick r:id="rId3"/>
              </a:rPr>
              <a:t>https://commons.wikimedia.org/wiki/File:Planetary_Gear_Animation.gif</a:t>
            </a:r>
            <a:endParaRPr lang="en-US" dirty="0">
              <a:latin typeface="Tw Cen MT Regular"/>
            </a:endParaRPr>
          </a:p>
          <a:p>
            <a:r>
              <a:rPr lang="en-US" dirty="0">
                <a:latin typeface="Tw Cen MT Regular"/>
              </a:rPr>
              <a:t>Synchronized rowing </a:t>
            </a:r>
            <a:r>
              <a:rPr lang="en-US" dirty="0">
                <a:latin typeface="Tw Cen MT Regular"/>
                <a:hlinkClick r:id="rId4"/>
              </a:rPr>
              <a:t>https://commons.wikimedia.org/wiki/File:Achter.jpg</a:t>
            </a:r>
            <a:endParaRPr lang="en-US" dirty="0">
              <a:latin typeface="Tw Cen MT Regular"/>
            </a:endParaRPr>
          </a:p>
          <a:p>
            <a:r>
              <a:rPr lang="en-US" dirty="0">
                <a:latin typeface="Tw Cen MT Regular"/>
              </a:rPr>
              <a:t>Rules </a:t>
            </a:r>
            <a:r>
              <a:rPr lang="en-US" dirty="0">
                <a:latin typeface="Tw Cen MT Regular"/>
                <a:hlinkClick r:id="rId5"/>
              </a:rPr>
              <a:t>https://www.flickr.com/photos/maggiejones/1378287920</a:t>
            </a:r>
            <a:endParaRPr lang="en-US" dirty="0">
              <a:latin typeface="Tw Cen MT Regular"/>
            </a:endParaRPr>
          </a:p>
          <a:p>
            <a:r>
              <a:rPr lang="en-US" dirty="0">
                <a:latin typeface="Tw Cen MT Regular"/>
              </a:rPr>
              <a:t>Man writing in log book </a:t>
            </a:r>
            <a:r>
              <a:rPr lang="en-US" dirty="0">
                <a:latin typeface="Tw Cen MT Regular"/>
                <a:hlinkClick r:id="rId6"/>
              </a:rPr>
              <a:t>https://www.flickr.com/photos/forestservicenw/32464473572/</a:t>
            </a:r>
            <a:endParaRPr lang="en-US" dirty="0">
              <a:latin typeface="Tw Cen MT Regular"/>
            </a:endParaRPr>
          </a:p>
          <a:p>
            <a:r>
              <a:rPr lang="en-US" dirty="0">
                <a:latin typeface="Tw Cen MT Regular"/>
              </a:rPr>
              <a:t>A helping hand </a:t>
            </a:r>
            <a:r>
              <a:rPr lang="en-US" dirty="0">
                <a:latin typeface="Tw Cen MT Regular"/>
                <a:hlinkClick r:id="rId7"/>
              </a:rPr>
              <a:t>https://www.flickr.com/photos/hartlepool_museum/6004547665/</a:t>
            </a:r>
            <a:endParaRPr lang="en-US" dirty="0">
              <a:latin typeface="Tw Cen MT Regular"/>
            </a:endParaRPr>
          </a:p>
          <a:p>
            <a:endParaRPr lang="en-US" dirty="0">
              <a:latin typeface="Tw Cen MT Regular"/>
            </a:endParaRPr>
          </a:p>
          <a:p>
            <a:endParaRPr lang="en-US" dirty="0">
              <a:latin typeface="Tw Cen MT Regular"/>
            </a:endParaRPr>
          </a:p>
          <a:p>
            <a:endParaRPr lang="en-US" dirty="0">
              <a:latin typeface="Tw Cen MT Regular"/>
            </a:endParaRPr>
          </a:p>
          <a:p>
            <a:endParaRPr lang="en-US" dirty="0">
              <a:latin typeface="Tw Cen MT Regular"/>
            </a:endParaRPr>
          </a:p>
        </p:txBody>
      </p:sp>
      <p:sp>
        <p:nvSpPr>
          <p:cNvPr id="4" name="Slide Number Placeholder 3">
            <a:extLst>
              <a:ext uri="{FF2B5EF4-FFF2-40B4-BE49-F238E27FC236}">
                <a16:creationId xmlns:a16="http://schemas.microsoft.com/office/drawing/2014/main" id="{BB4753BF-1371-9B0A-26CB-7582FA008169}"/>
              </a:ext>
            </a:extLst>
          </p:cNvPr>
          <p:cNvSpPr>
            <a:spLocks noGrp="1"/>
          </p:cNvSpPr>
          <p:nvPr>
            <p:ph type="sldNum" sz="quarter" idx="12"/>
          </p:nvPr>
        </p:nvSpPr>
        <p:spPr/>
        <p:txBody>
          <a:bodyPr/>
          <a:lstStyle/>
          <a:p>
            <a:fld id="{4FAB73BC-B049-4115-A692-8D63A059BFB8}" type="slidenum">
              <a:rPr lang="en-US" dirty="0"/>
              <a:t>17</a:t>
            </a:fld>
            <a:endParaRPr lang="en-US" dirty="0"/>
          </a:p>
        </p:txBody>
      </p:sp>
    </p:spTree>
    <p:extLst>
      <p:ext uri="{BB962C8B-B14F-4D97-AF65-F5344CB8AC3E}">
        <p14:creationId xmlns:p14="http://schemas.microsoft.com/office/powerpoint/2010/main" val="1315942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664463" y="463434"/>
            <a:ext cx="10863074" cy="1499616"/>
          </a:xfrm>
        </p:spPr>
        <p:txBody>
          <a:bodyPr/>
          <a:lstStyle/>
          <a:p>
            <a:r>
              <a:rPr lang="en-US" dirty="0">
                <a:solidFill>
                  <a:schemeClr val="accent2">
                    <a:lumMod val="75000"/>
                  </a:schemeClr>
                </a:solidFill>
              </a:rPr>
              <a:t>About you</a:t>
            </a:r>
          </a:p>
        </p:txBody>
      </p:sp>
      <p:sp>
        <p:nvSpPr>
          <p:cNvPr id="7" name="Rectangle 6">
            <a:extLst>
              <a:ext uri="{FF2B5EF4-FFF2-40B4-BE49-F238E27FC236}">
                <a16:creationId xmlns:a16="http://schemas.microsoft.com/office/drawing/2014/main" id="{6DE508FA-6DB6-F047-9D60-0E952BDA5F6C}"/>
              </a:ext>
            </a:extLst>
          </p:cNvPr>
          <p:cNvSpPr/>
          <p:nvPr/>
        </p:nvSpPr>
        <p:spPr>
          <a:xfrm>
            <a:off x="664463" y="1649892"/>
            <a:ext cx="9628634" cy="400110"/>
          </a:xfrm>
          <a:prstGeom prst="rect">
            <a:avLst/>
          </a:prstGeom>
          <a:noFill/>
          <a:ln>
            <a:noFill/>
          </a:ln>
        </p:spPr>
        <p:txBody>
          <a:bodyPr wrap="square">
            <a:spAutoFit/>
          </a:bodyPr>
          <a:lstStyle/>
          <a:p>
            <a:r>
              <a:rPr lang="en-US" sz="2000" dirty="0">
                <a:latin typeface="Tw Cen MT Regular"/>
                <a:cs typeface="Leander"/>
              </a:rPr>
              <a:t>Take a moment to introduce yourselves and (quickly) answer these questions:</a:t>
            </a:r>
            <a:endParaRPr lang="en-US" sz="2000" dirty="0"/>
          </a:p>
        </p:txBody>
      </p:sp>
      <p:sp>
        <p:nvSpPr>
          <p:cNvPr id="6" name="Round Diagonal Corner Rectangle 5">
            <a:extLst>
              <a:ext uri="{FF2B5EF4-FFF2-40B4-BE49-F238E27FC236}">
                <a16:creationId xmlns:a16="http://schemas.microsoft.com/office/drawing/2014/main" id="{D0FB2C51-0D62-B24A-82F3-8E72D091FA06}"/>
              </a:ext>
            </a:extLst>
          </p:cNvPr>
          <p:cNvSpPr/>
          <p:nvPr/>
        </p:nvSpPr>
        <p:spPr>
          <a:xfrm>
            <a:off x="3208847" y="2723883"/>
            <a:ext cx="2254292" cy="2171067"/>
          </a:xfrm>
          <a:prstGeom prst="round2DiagRect">
            <a:avLst/>
          </a:prstGeom>
          <a:solidFill>
            <a:schemeClr val="accent2">
              <a:lumMod val="20000"/>
              <a:lumOff val="80000"/>
            </a:schemeClr>
          </a:solidFill>
          <a:ln>
            <a:solidFill>
              <a:schemeClr val="accent2">
                <a:lumMod val="75000"/>
              </a:schemeClr>
            </a:solidFill>
          </a:ln>
        </p:spPr>
        <p:txBody>
          <a:bodyPr wrap="square">
            <a:noAutofit/>
          </a:bodyPr>
          <a:lstStyle/>
          <a:p>
            <a:r>
              <a:rPr lang="en-US" sz="2000" b="1" dirty="0">
                <a:latin typeface="Tw Cen MT Regular"/>
                <a:cs typeface="Leander"/>
              </a:rPr>
              <a:t>Why</a:t>
            </a:r>
            <a:r>
              <a:rPr lang="en-US" sz="2000" dirty="0">
                <a:latin typeface="Tw Cen MT Regular"/>
                <a:cs typeface="Leander"/>
              </a:rPr>
              <a:t> are you here? </a:t>
            </a:r>
          </a:p>
          <a:p>
            <a:endParaRPr lang="en-US" sz="1600" dirty="0">
              <a:latin typeface="Tw Cen MT Regular"/>
              <a:cs typeface="Leander"/>
            </a:endParaRPr>
          </a:p>
          <a:p>
            <a:r>
              <a:rPr lang="en-US" sz="1600" dirty="0">
                <a:latin typeface="Tw Cen MT Regular"/>
                <a:cs typeface="Leander"/>
              </a:rPr>
              <a:t>What brought you to this moment? What interested you in this course? </a:t>
            </a:r>
            <a:endParaRPr lang="en-US" sz="2000" dirty="0"/>
          </a:p>
        </p:txBody>
      </p:sp>
      <p:sp>
        <p:nvSpPr>
          <p:cNvPr id="8" name="Round Diagonal Corner Rectangle 7">
            <a:extLst>
              <a:ext uri="{FF2B5EF4-FFF2-40B4-BE49-F238E27FC236}">
                <a16:creationId xmlns:a16="http://schemas.microsoft.com/office/drawing/2014/main" id="{10387EC9-2B7B-E140-B462-51ED3449D956}"/>
              </a:ext>
            </a:extLst>
          </p:cNvPr>
          <p:cNvSpPr/>
          <p:nvPr/>
        </p:nvSpPr>
        <p:spPr>
          <a:xfrm>
            <a:off x="8572522" y="3575851"/>
            <a:ext cx="2654002" cy="2638199"/>
          </a:xfrm>
          <a:prstGeom prst="round2DiagRect">
            <a:avLst/>
          </a:prstGeom>
          <a:solidFill>
            <a:schemeClr val="accent6">
              <a:lumMod val="20000"/>
              <a:lumOff val="80000"/>
            </a:schemeClr>
          </a:solidFill>
          <a:ln>
            <a:solidFill>
              <a:schemeClr val="accent2">
                <a:lumMod val="75000"/>
              </a:schemeClr>
            </a:solidFill>
          </a:ln>
        </p:spPr>
        <p:txBody>
          <a:bodyPr wrap="square">
            <a:noAutofit/>
          </a:bodyPr>
          <a:lstStyle/>
          <a:p>
            <a:r>
              <a:rPr lang="en-US" sz="2000" dirty="0">
                <a:latin typeface="Tw Cen MT Regular"/>
                <a:cs typeface="Leander"/>
              </a:rPr>
              <a:t>How much do you already </a:t>
            </a:r>
            <a:r>
              <a:rPr lang="en-US" sz="2000" b="1" dirty="0">
                <a:latin typeface="Tw Cen MT Regular"/>
                <a:cs typeface="Leander"/>
              </a:rPr>
              <a:t>know</a:t>
            </a:r>
            <a:r>
              <a:rPr lang="en-US" sz="2000" dirty="0">
                <a:latin typeface="Tw Cen MT Regular"/>
                <a:cs typeface="Leander"/>
              </a:rPr>
              <a:t> about PNI? </a:t>
            </a:r>
          </a:p>
          <a:p>
            <a:endParaRPr lang="en-US" sz="2000" dirty="0">
              <a:latin typeface="Tw Cen MT Regular"/>
              <a:cs typeface="Leander"/>
            </a:endParaRPr>
          </a:p>
          <a:p>
            <a:r>
              <a:rPr lang="en-US" sz="1600" dirty="0">
                <a:latin typeface="Tw Cen MT Regular"/>
                <a:cs typeface="Leander"/>
              </a:rPr>
              <a:t>What about story work in general? Research? Facilitation? Anything else you’d like to mention?</a:t>
            </a:r>
            <a:endParaRPr lang="en-US" sz="1600" dirty="0"/>
          </a:p>
        </p:txBody>
      </p:sp>
      <p:sp>
        <p:nvSpPr>
          <p:cNvPr id="9" name="Round Diagonal Corner Rectangle 8">
            <a:extLst>
              <a:ext uri="{FF2B5EF4-FFF2-40B4-BE49-F238E27FC236}">
                <a16:creationId xmlns:a16="http://schemas.microsoft.com/office/drawing/2014/main" id="{22C54B77-CC3A-F94D-84F9-C71FF54F2C68}"/>
              </a:ext>
            </a:extLst>
          </p:cNvPr>
          <p:cNvSpPr/>
          <p:nvPr/>
        </p:nvSpPr>
        <p:spPr>
          <a:xfrm>
            <a:off x="5767056" y="3126953"/>
            <a:ext cx="2595331" cy="2511213"/>
          </a:xfrm>
          <a:prstGeom prst="round2DiagRect">
            <a:avLst/>
          </a:prstGeom>
          <a:solidFill>
            <a:schemeClr val="accent4">
              <a:lumMod val="20000"/>
              <a:lumOff val="80000"/>
            </a:schemeClr>
          </a:solidFill>
          <a:ln>
            <a:solidFill>
              <a:schemeClr val="accent2">
                <a:lumMod val="75000"/>
              </a:schemeClr>
            </a:solidFill>
          </a:ln>
        </p:spPr>
        <p:txBody>
          <a:bodyPr wrap="square">
            <a:noAutofit/>
          </a:bodyPr>
          <a:lstStyle/>
          <a:p>
            <a:r>
              <a:rPr lang="en-US" sz="2000" dirty="0">
                <a:latin typeface="Tw Cen MT Regular"/>
                <a:cs typeface="Leander"/>
              </a:rPr>
              <a:t>What do you want to </a:t>
            </a:r>
            <a:r>
              <a:rPr lang="en-US" sz="2000" b="1" dirty="0">
                <a:latin typeface="Tw Cen MT Regular"/>
                <a:cs typeface="Leander"/>
              </a:rPr>
              <a:t>get</a:t>
            </a:r>
            <a:r>
              <a:rPr lang="en-US" sz="2000" dirty="0">
                <a:latin typeface="Tw Cen MT Regular"/>
                <a:cs typeface="Leander"/>
              </a:rPr>
              <a:t> out of this course? </a:t>
            </a:r>
          </a:p>
          <a:p>
            <a:endParaRPr lang="en-US" sz="2000" dirty="0">
              <a:latin typeface="Tw Cen MT Regular"/>
              <a:cs typeface="Leander"/>
            </a:endParaRPr>
          </a:p>
          <a:p>
            <a:r>
              <a:rPr lang="en-US" sz="1600" dirty="0">
                <a:latin typeface="Tw Cen MT Regular"/>
                <a:cs typeface="Leander"/>
              </a:rPr>
              <a:t>What would you like to have at the end of it that you don’t have now?  </a:t>
            </a:r>
            <a:endParaRPr lang="en-US" sz="1600" dirty="0"/>
          </a:p>
        </p:txBody>
      </p:sp>
      <p:sp>
        <p:nvSpPr>
          <p:cNvPr id="11" name="Round Diagonal Corner Rectangle 10">
            <a:extLst>
              <a:ext uri="{FF2B5EF4-FFF2-40B4-BE49-F238E27FC236}">
                <a16:creationId xmlns:a16="http://schemas.microsoft.com/office/drawing/2014/main" id="{78D92F73-1E11-7E4B-9C7D-640DC0580C57}"/>
              </a:ext>
            </a:extLst>
          </p:cNvPr>
          <p:cNvSpPr/>
          <p:nvPr/>
        </p:nvSpPr>
        <p:spPr>
          <a:xfrm>
            <a:off x="664463" y="2275036"/>
            <a:ext cx="2342324" cy="1748943"/>
          </a:xfrm>
          <a:prstGeom prst="round2DiagRect">
            <a:avLst/>
          </a:prstGeom>
          <a:solidFill>
            <a:schemeClr val="accent3">
              <a:lumMod val="20000"/>
              <a:lumOff val="80000"/>
            </a:schemeClr>
          </a:solidFill>
          <a:ln>
            <a:solidFill>
              <a:schemeClr val="accent2">
                <a:lumMod val="75000"/>
              </a:schemeClr>
            </a:solidFill>
          </a:ln>
        </p:spPr>
        <p:txBody>
          <a:bodyPr wrap="square">
            <a:noAutofit/>
          </a:bodyPr>
          <a:lstStyle/>
          <a:p>
            <a:r>
              <a:rPr lang="en-US" sz="2000" b="1" dirty="0">
                <a:latin typeface="Tw Cen MT Regular"/>
                <a:cs typeface="Leander"/>
              </a:rPr>
              <a:t>Where</a:t>
            </a:r>
            <a:r>
              <a:rPr lang="en-US" sz="2000" dirty="0">
                <a:latin typeface="Tw Cen MT Regular"/>
                <a:cs typeface="Leander"/>
              </a:rPr>
              <a:t> are you, geographically speaking? </a:t>
            </a:r>
          </a:p>
          <a:p>
            <a:endParaRPr lang="en-US" sz="1600" dirty="0">
              <a:latin typeface="Tw Cen MT Regular"/>
              <a:cs typeface="Leander"/>
            </a:endParaRPr>
          </a:p>
          <a:p>
            <a:r>
              <a:rPr lang="en-US" sz="1600" dirty="0">
                <a:latin typeface="Tw Cen MT Regular"/>
                <a:cs typeface="Leander"/>
              </a:rPr>
              <a:t>Where do you live? </a:t>
            </a:r>
            <a:endParaRPr lang="en-US" sz="2000" dirty="0"/>
          </a:p>
        </p:txBody>
      </p:sp>
      <p:sp>
        <p:nvSpPr>
          <p:cNvPr id="4" name="Slide Number Placeholder 3">
            <a:extLst>
              <a:ext uri="{FF2B5EF4-FFF2-40B4-BE49-F238E27FC236}">
                <a16:creationId xmlns:a16="http://schemas.microsoft.com/office/drawing/2014/main" id="{F5D5F830-1C72-00AD-1591-C2A7087EDFB7}"/>
              </a:ext>
            </a:extLst>
          </p:cNvPr>
          <p:cNvSpPr>
            <a:spLocks noGrp="1"/>
          </p:cNvSpPr>
          <p:nvPr>
            <p:ph type="sldNum" sz="quarter" idx="12"/>
          </p:nvPr>
        </p:nvSpPr>
        <p:spPr>
          <a:xfrm>
            <a:off x="10477670" y="6237024"/>
            <a:ext cx="973667" cy="274320"/>
          </a:xfrm>
        </p:spPr>
        <p:txBody>
          <a:bodyPr/>
          <a:lstStyle/>
          <a:p>
            <a:pPr algn="r"/>
            <a:fld id="{4FAB73BC-B049-4115-A692-8D63A059BFB8}" type="slidenum">
              <a:rPr lang="en-US" sz="1600" dirty="0"/>
              <a:pPr algn="r"/>
              <a:t>2</a:t>
            </a:fld>
            <a:endParaRPr lang="en-US" sz="1600" dirty="0"/>
          </a:p>
        </p:txBody>
      </p:sp>
    </p:spTree>
    <p:extLst>
      <p:ext uri="{BB962C8B-B14F-4D97-AF65-F5344CB8AC3E}">
        <p14:creationId xmlns:p14="http://schemas.microsoft.com/office/powerpoint/2010/main" val="2756782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664463" y="592942"/>
            <a:ext cx="10863074" cy="1499616"/>
          </a:xfrm>
        </p:spPr>
        <p:txBody>
          <a:bodyPr>
            <a:normAutofit/>
          </a:bodyPr>
          <a:lstStyle/>
          <a:p>
            <a:r>
              <a:rPr lang="en-US" sz="4400">
                <a:solidFill>
                  <a:schemeClr val="accent2">
                    <a:lumMod val="75000"/>
                  </a:schemeClr>
                </a:solidFill>
              </a:rPr>
              <a:t>This is A project-based course</a:t>
            </a:r>
          </a:p>
        </p:txBody>
      </p:sp>
      <p:grpSp>
        <p:nvGrpSpPr>
          <p:cNvPr id="11" name="Group 10">
            <a:extLst>
              <a:ext uri="{FF2B5EF4-FFF2-40B4-BE49-F238E27FC236}">
                <a16:creationId xmlns:a16="http://schemas.microsoft.com/office/drawing/2014/main" id="{8208D004-CA38-0A4F-B0F5-70BC284033F1}"/>
              </a:ext>
            </a:extLst>
          </p:cNvPr>
          <p:cNvGrpSpPr/>
          <p:nvPr/>
        </p:nvGrpSpPr>
        <p:grpSpPr>
          <a:xfrm>
            <a:off x="6591061" y="471682"/>
            <a:ext cx="4662204" cy="5491204"/>
            <a:chOff x="3379785" y="2230362"/>
            <a:chExt cx="3627266" cy="4272240"/>
          </a:xfrm>
        </p:grpSpPr>
        <p:grpSp>
          <p:nvGrpSpPr>
            <p:cNvPr id="23" name="Group 22">
              <a:extLst>
                <a:ext uri="{FF2B5EF4-FFF2-40B4-BE49-F238E27FC236}">
                  <a16:creationId xmlns:a16="http://schemas.microsoft.com/office/drawing/2014/main" id="{F777EE52-8D7F-3841-B981-60AF1CD98E19}"/>
                </a:ext>
              </a:extLst>
            </p:cNvPr>
            <p:cNvGrpSpPr/>
            <p:nvPr/>
          </p:nvGrpSpPr>
          <p:grpSpPr>
            <a:xfrm>
              <a:off x="3379785" y="2230362"/>
              <a:ext cx="3627266" cy="3627266"/>
              <a:chOff x="7037716" y="1203870"/>
              <a:chExt cx="3627266" cy="3627266"/>
            </a:xfrm>
          </p:grpSpPr>
          <p:sp>
            <p:nvSpPr>
              <p:cNvPr id="27" name="Oval 26">
                <a:extLst>
                  <a:ext uri="{FF2B5EF4-FFF2-40B4-BE49-F238E27FC236}">
                    <a16:creationId xmlns:a16="http://schemas.microsoft.com/office/drawing/2014/main" id="{CBC5E60E-C475-2C4F-AD26-C39F44D600E4}"/>
                  </a:ext>
                </a:extLst>
              </p:cNvPr>
              <p:cNvSpPr/>
              <p:nvPr/>
            </p:nvSpPr>
            <p:spPr>
              <a:xfrm>
                <a:off x="7758167" y="1930884"/>
                <a:ext cx="2190067" cy="2190067"/>
              </a:xfrm>
              <a:prstGeom prst="ellipse">
                <a:avLst/>
              </a:prstGeom>
              <a:solidFill>
                <a:schemeClr val="accent2">
                  <a:lumMod val="20000"/>
                  <a:lumOff val="80000"/>
                </a:schemeClr>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0F97C3F1-70F2-2D4F-BEFC-F2D8A6B537BA}"/>
                  </a:ext>
                </a:extLst>
              </p:cNvPr>
              <p:cNvSpPr/>
              <p:nvPr/>
            </p:nvSpPr>
            <p:spPr>
              <a:xfrm>
                <a:off x="8296291" y="2469007"/>
                <a:ext cx="1113819" cy="1113819"/>
              </a:xfrm>
              <a:prstGeom prst="ellipse">
                <a:avLst/>
              </a:prstGeom>
              <a:solidFill>
                <a:schemeClr val="bg1"/>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ADD3CB8D-4DB6-484F-BEBB-B3CAFA234A8A}"/>
                  </a:ext>
                </a:extLst>
              </p:cNvPr>
              <p:cNvGrpSpPr/>
              <p:nvPr/>
            </p:nvGrpSpPr>
            <p:grpSpPr>
              <a:xfrm>
                <a:off x="7500682" y="2074276"/>
                <a:ext cx="1116161" cy="1903281"/>
                <a:chOff x="7095406" y="1538413"/>
                <a:chExt cx="1558897" cy="2658236"/>
              </a:xfrm>
            </p:grpSpPr>
            <p:sp>
              <p:nvSpPr>
                <p:cNvPr id="40" name="Oval 39">
                  <a:extLst>
                    <a:ext uri="{FF2B5EF4-FFF2-40B4-BE49-F238E27FC236}">
                      <a16:creationId xmlns:a16="http://schemas.microsoft.com/office/drawing/2014/main" id="{5B0DC858-2106-AC42-8CCF-76EB002CB8CC}"/>
                    </a:ext>
                  </a:extLst>
                </p:cNvPr>
                <p:cNvSpPr/>
                <p:nvPr/>
              </p:nvSpPr>
              <p:spPr>
                <a:xfrm>
                  <a:off x="7098678" y="1538413"/>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2CD2B76E-3553-3E44-A948-2F5A354C4C47}"/>
                    </a:ext>
                  </a:extLst>
                </p:cNvPr>
                <p:cNvSpPr/>
                <p:nvPr/>
              </p:nvSpPr>
              <p:spPr>
                <a:xfrm>
                  <a:off x="7095406" y="2641024"/>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319D5F0-298B-BE42-89BB-DF9FF221891E}"/>
                  </a:ext>
                </a:extLst>
              </p:cNvPr>
              <p:cNvGrpSpPr/>
              <p:nvPr/>
            </p:nvGrpSpPr>
            <p:grpSpPr>
              <a:xfrm>
                <a:off x="9096472" y="2074277"/>
                <a:ext cx="1116161" cy="1903280"/>
                <a:chOff x="9324182" y="1538413"/>
                <a:chExt cx="1558897" cy="2658235"/>
              </a:xfrm>
            </p:grpSpPr>
            <p:sp>
              <p:nvSpPr>
                <p:cNvPr id="38" name="Oval 37">
                  <a:extLst>
                    <a:ext uri="{FF2B5EF4-FFF2-40B4-BE49-F238E27FC236}">
                      <a16:creationId xmlns:a16="http://schemas.microsoft.com/office/drawing/2014/main" id="{BCE84C31-6673-DD4A-A815-3C58E57574BE}"/>
                    </a:ext>
                  </a:extLst>
                </p:cNvPr>
                <p:cNvSpPr/>
                <p:nvPr/>
              </p:nvSpPr>
              <p:spPr>
                <a:xfrm>
                  <a:off x="9327454" y="1538413"/>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39" name="Oval 38">
                  <a:extLst>
                    <a:ext uri="{FF2B5EF4-FFF2-40B4-BE49-F238E27FC236}">
                      <a16:creationId xmlns:a16="http://schemas.microsoft.com/office/drawing/2014/main" id="{0A1ED55E-FEC0-CF4D-AD0A-7CF08775B24C}"/>
                    </a:ext>
                  </a:extLst>
                </p:cNvPr>
                <p:cNvSpPr/>
                <p:nvPr/>
              </p:nvSpPr>
              <p:spPr>
                <a:xfrm>
                  <a:off x="9324182" y="2641023"/>
                  <a:ext cx="1555625" cy="1555625"/>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Oval 31">
                <a:extLst>
                  <a:ext uri="{FF2B5EF4-FFF2-40B4-BE49-F238E27FC236}">
                    <a16:creationId xmlns:a16="http://schemas.microsoft.com/office/drawing/2014/main" id="{482FF831-0682-D143-A5EE-A5F7F3EA80D3}"/>
                  </a:ext>
                </a:extLst>
              </p:cNvPr>
              <p:cNvSpPr/>
              <p:nvPr/>
            </p:nvSpPr>
            <p:spPr>
              <a:xfrm>
                <a:off x="8296292" y="1563712"/>
                <a:ext cx="1113819" cy="1113817"/>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68296E3D-B72C-234D-85FC-1F59EB165E8F}"/>
                  </a:ext>
                </a:extLst>
              </p:cNvPr>
              <p:cNvSpPr/>
              <p:nvPr/>
            </p:nvSpPr>
            <p:spPr>
              <a:xfrm>
                <a:off x="8296292" y="3382190"/>
                <a:ext cx="1113818" cy="1113818"/>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54F31601-BF1C-A044-A0ED-510022998056}"/>
                  </a:ext>
                </a:extLst>
              </p:cNvPr>
              <p:cNvSpPr/>
              <p:nvPr/>
            </p:nvSpPr>
            <p:spPr>
              <a:xfrm>
                <a:off x="7256586" y="1429302"/>
                <a:ext cx="3193230" cy="3193230"/>
              </a:xfrm>
              <a:prstGeom prst="ellipse">
                <a:avLst/>
              </a:prstGeom>
              <a:no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B850B49A-6C13-F845-BC8F-E4A82FFD640F}"/>
                  </a:ext>
                </a:extLst>
              </p:cNvPr>
              <p:cNvSpPr/>
              <p:nvPr/>
            </p:nvSpPr>
            <p:spPr>
              <a:xfrm>
                <a:off x="7123176" y="1302067"/>
                <a:ext cx="3456347" cy="3456347"/>
              </a:xfrm>
              <a:prstGeom prst="ellipse">
                <a:avLst/>
              </a:prstGeom>
              <a:noFill/>
              <a:ln w="571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0D9484C8-9EAB-9B44-A8C2-19D56DE870F3}"/>
                  </a:ext>
                </a:extLst>
              </p:cNvPr>
              <p:cNvSpPr/>
              <p:nvPr/>
            </p:nvSpPr>
            <p:spPr>
              <a:xfrm>
                <a:off x="8543627" y="2716043"/>
                <a:ext cx="615444" cy="615444"/>
              </a:xfrm>
              <a:prstGeom prst="ellipse">
                <a:avLst/>
              </a:prstGeom>
              <a:solidFill>
                <a:schemeClr val="accent2">
                  <a:lumMod val="20000"/>
                  <a:lumOff val="80000"/>
                </a:schemeClr>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C1DE1AA7-516B-E04C-9067-C4404E64531C}"/>
                  </a:ext>
                </a:extLst>
              </p:cNvPr>
              <p:cNvSpPr/>
              <p:nvPr/>
            </p:nvSpPr>
            <p:spPr>
              <a:xfrm>
                <a:off x="7037716" y="1203870"/>
                <a:ext cx="3627266" cy="3627266"/>
              </a:xfrm>
              <a:prstGeom prst="ellipse">
                <a:avLst/>
              </a:prstGeom>
              <a:noFill/>
              <a:ln w="57150">
                <a:solidFill>
                  <a:srgbClr val="E9F1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FA46DCFC-0B0C-2647-9A53-3FFDA0B9E9D5}"/>
                </a:ext>
              </a:extLst>
            </p:cNvPr>
            <p:cNvSpPr/>
            <p:nvPr/>
          </p:nvSpPr>
          <p:spPr>
            <a:xfrm>
              <a:off x="4883913" y="3756080"/>
              <a:ext cx="630066" cy="502855"/>
            </a:xfrm>
            <a:prstGeom prst="rect">
              <a:avLst/>
            </a:prstGeom>
          </p:spPr>
          <p:txBody>
            <a:bodyPr wrap="none">
              <a:spAutoFit/>
            </a:bodyPr>
            <a:lstStyle/>
            <a:p>
              <a:pPr algn="ctr"/>
              <a:r>
                <a:rPr lang="en-US"/>
                <a:t>The</a:t>
              </a:r>
            </a:p>
            <a:p>
              <a:pPr algn="ctr"/>
              <a:r>
                <a:rPr lang="en-US"/>
                <a:t>Course</a:t>
              </a:r>
            </a:p>
          </p:txBody>
        </p:sp>
        <p:sp>
          <p:nvSpPr>
            <p:cNvPr id="22" name="Rectangle 21">
              <a:extLst>
                <a:ext uri="{FF2B5EF4-FFF2-40B4-BE49-F238E27FC236}">
                  <a16:creationId xmlns:a16="http://schemas.microsoft.com/office/drawing/2014/main" id="{6847C69E-4784-E448-B2C3-DD539E36059E}"/>
                </a:ext>
              </a:extLst>
            </p:cNvPr>
            <p:cNvSpPr/>
            <p:nvPr/>
          </p:nvSpPr>
          <p:spPr>
            <a:xfrm rot="3381639">
              <a:off x="5730972" y="3480721"/>
              <a:ext cx="396498" cy="287346"/>
            </a:xfrm>
            <a:prstGeom prst="rect">
              <a:avLst/>
            </a:prstGeom>
          </p:spPr>
          <p:txBody>
            <a:bodyPr wrap="none">
              <a:spAutoFit/>
            </a:bodyPr>
            <a:lstStyle/>
            <a:p>
              <a:pPr algn="ctr"/>
              <a:r>
                <a:rPr lang="en-US"/>
                <a:t>you</a:t>
              </a:r>
            </a:p>
          </p:txBody>
        </p:sp>
        <p:sp>
          <p:nvSpPr>
            <p:cNvPr id="25" name="Rectangle 24">
              <a:extLst>
                <a:ext uri="{FF2B5EF4-FFF2-40B4-BE49-F238E27FC236}">
                  <a16:creationId xmlns:a16="http://schemas.microsoft.com/office/drawing/2014/main" id="{8C4FF3A1-0CC7-3D4A-9685-BFD9F0AF3B2C}"/>
                </a:ext>
              </a:extLst>
            </p:cNvPr>
            <p:cNvSpPr/>
            <p:nvPr/>
          </p:nvSpPr>
          <p:spPr>
            <a:xfrm rot="17813487">
              <a:off x="4274485" y="3458003"/>
              <a:ext cx="426720" cy="369332"/>
            </a:xfrm>
            <a:prstGeom prst="rect">
              <a:avLst/>
            </a:prstGeom>
          </p:spPr>
          <p:txBody>
            <a:bodyPr wrap="none">
              <a:spAutoFit/>
            </a:bodyPr>
            <a:lstStyle/>
            <a:p>
              <a:pPr algn="ctr"/>
              <a:r>
                <a:rPr lang="en-US"/>
                <a:t>All</a:t>
              </a:r>
            </a:p>
          </p:txBody>
        </p:sp>
        <p:sp>
          <p:nvSpPr>
            <p:cNvPr id="26" name="Rectangle 25">
              <a:extLst>
                <a:ext uri="{FF2B5EF4-FFF2-40B4-BE49-F238E27FC236}">
                  <a16:creationId xmlns:a16="http://schemas.microsoft.com/office/drawing/2014/main" id="{D57B368E-07E9-9240-914F-F88C5F71832C}"/>
                </a:ext>
              </a:extLst>
            </p:cNvPr>
            <p:cNvSpPr/>
            <p:nvPr/>
          </p:nvSpPr>
          <p:spPr>
            <a:xfrm>
              <a:off x="5002028" y="3029120"/>
              <a:ext cx="377027" cy="369332"/>
            </a:xfrm>
            <a:prstGeom prst="rect">
              <a:avLst/>
            </a:prstGeom>
          </p:spPr>
          <p:txBody>
            <a:bodyPr wrap="none">
              <a:spAutoFit/>
            </a:bodyPr>
            <a:lstStyle/>
            <a:p>
              <a:pPr algn="ctr"/>
              <a:r>
                <a:rPr lang="en-US"/>
                <a:t>of</a:t>
              </a:r>
            </a:p>
          </p:txBody>
        </p:sp>
        <p:sp>
          <p:nvSpPr>
            <p:cNvPr id="42" name="Rectangle 41">
              <a:extLst>
                <a:ext uri="{FF2B5EF4-FFF2-40B4-BE49-F238E27FC236}">
                  <a16:creationId xmlns:a16="http://schemas.microsoft.com/office/drawing/2014/main" id="{0AD390D6-5076-0644-8DC6-4F967BFC5BAB}"/>
                </a:ext>
              </a:extLst>
            </p:cNvPr>
            <p:cNvSpPr/>
            <p:nvPr/>
          </p:nvSpPr>
          <p:spPr>
            <a:xfrm rot="7166036">
              <a:off x="5884708" y="4417030"/>
              <a:ext cx="816955" cy="338554"/>
            </a:xfrm>
            <a:prstGeom prst="rect">
              <a:avLst/>
            </a:prstGeom>
          </p:spPr>
          <p:txBody>
            <a:bodyPr wrap="none">
              <a:spAutoFit/>
            </a:bodyPr>
            <a:lstStyle/>
            <a:p>
              <a:pPr algn="ctr"/>
              <a:r>
                <a:rPr lang="en-US" sz="1600"/>
                <a:t>projects</a:t>
              </a:r>
            </a:p>
          </p:txBody>
        </p:sp>
        <p:sp>
          <p:nvSpPr>
            <p:cNvPr id="43" name="Rectangle 42">
              <a:extLst>
                <a:ext uri="{FF2B5EF4-FFF2-40B4-BE49-F238E27FC236}">
                  <a16:creationId xmlns:a16="http://schemas.microsoft.com/office/drawing/2014/main" id="{1DCEE3C2-8941-7345-AC8D-F06C74904411}"/>
                </a:ext>
              </a:extLst>
            </p:cNvPr>
            <p:cNvSpPr/>
            <p:nvPr/>
          </p:nvSpPr>
          <p:spPr>
            <a:xfrm rot="3712761">
              <a:off x="6116092" y="3323390"/>
              <a:ext cx="456361" cy="287346"/>
            </a:xfrm>
            <a:prstGeom prst="rect">
              <a:avLst/>
            </a:prstGeom>
          </p:spPr>
          <p:txBody>
            <a:bodyPr wrap="none">
              <a:spAutoFit/>
            </a:bodyPr>
            <a:lstStyle/>
            <a:p>
              <a:pPr algn="ctr"/>
              <a:r>
                <a:rPr lang="en-US"/>
                <a:t>your</a:t>
              </a:r>
            </a:p>
          </p:txBody>
        </p:sp>
        <p:sp>
          <p:nvSpPr>
            <p:cNvPr id="3" name="Rectangle 2">
              <a:extLst>
                <a:ext uri="{FF2B5EF4-FFF2-40B4-BE49-F238E27FC236}">
                  <a16:creationId xmlns:a16="http://schemas.microsoft.com/office/drawing/2014/main" id="{0A764FD6-7F59-CE4A-B26F-0A55B598F83F}"/>
                </a:ext>
              </a:extLst>
            </p:cNvPr>
            <p:cNvSpPr/>
            <p:nvPr/>
          </p:nvSpPr>
          <p:spPr>
            <a:xfrm>
              <a:off x="4782566" y="5868160"/>
              <a:ext cx="836196" cy="287346"/>
            </a:xfrm>
            <a:prstGeom prst="rect">
              <a:avLst/>
            </a:prstGeom>
          </p:spPr>
          <p:txBody>
            <a:bodyPr wrap="none">
              <a:spAutoFit/>
            </a:bodyPr>
            <a:lstStyle/>
            <a:p>
              <a:pPr algn="ctr"/>
              <a:r>
                <a:rPr lang="en-US" dirty="0"/>
                <a:t>All of PNI</a:t>
              </a:r>
            </a:p>
          </p:txBody>
        </p:sp>
        <p:sp>
          <p:nvSpPr>
            <p:cNvPr id="47" name="Rectangle 46">
              <a:extLst>
                <a:ext uri="{FF2B5EF4-FFF2-40B4-BE49-F238E27FC236}">
                  <a16:creationId xmlns:a16="http://schemas.microsoft.com/office/drawing/2014/main" id="{DC4CF639-6118-B845-B683-5B3F79305259}"/>
                </a:ext>
              </a:extLst>
            </p:cNvPr>
            <p:cNvSpPr/>
            <p:nvPr/>
          </p:nvSpPr>
          <p:spPr>
            <a:xfrm>
              <a:off x="5012151" y="2613545"/>
              <a:ext cx="377027" cy="369332"/>
            </a:xfrm>
            <a:prstGeom prst="rect">
              <a:avLst/>
            </a:prstGeom>
          </p:spPr>
          <p:txBody>
            <a:bodyPr wrap="none">
              <a:spAutoFit/>
            </a:bodyPr>
            <a:lstStyle/>
            <a:p>
              <a:pPr algn="ctr"/>
              <a:r>
                <a:rPr lang="en-US"/>
                <a:t>of</a:t>
              </a:r>
            </a:p>
          </p:txBody>
        </p:sp>
        <p:sp>
          <p:nvSpPr>
            <p:cNvPr id="48" name="Rectangle 47">
              <a:extLst>
                <a:ext uri="{FF2B5EF4-FFF2-40B4-BE49-F238E27FC236}">
                  <a16:creationId xmlns:a16="http://schemas.microsoft.com/office/drawing/2014/main" id="{B971C917-2ED5-C643-A25A-E5CCBB89F3F2}"/>
                </a:ext>
              </a:extLst>
            </p:cNvPr>
            <p:cNvSpPr/>
            <p:nvPr/>
          </p:nvSpPr>
          <p:spPr>
            <a:xfrm rot="17813487">
              <a:off x="3875422" y="3338647"/>
              <a:ext cx="426720" cy="369332"/>
            </a:xfrm>
            <a:prstGeom prst="rect">
              <a:avLst/>
            </a:prstGeom>
          </p:spPr>
          <p:txBody>
            <a:bodyPr wrap="none">
              <a:spAutoFit/>
            </a:bodyPr>
            <a:lstStyle/>
            <a:p>
              <a:pPr algn="ctr"/>
              <a:r>
                <a:rPr lang="en-US"/>
                <a:t>All</a:t>
              </a:r>
            </a:p>
          </p:txBody>
        </p:sp>
        <p:sp>
          <p:nvSpPr>
            <p:cNvPr id="45" name="Rectangle 44">
              <a:extLst>
                <a:ext uri="{FF2B5EF4-FFF2-40B4-BE49-F238E27FC236}">
                  <a16:creationId xmlns:a16="http://schemas.microsoft.com/office/drawing/2014/main" id="{0076E63A-D36D-B244-A607-AE3CFD14F0C5}"/>
                </a:ext>
              </a:extLst>
            </p:cNvPr>
            <p:cNvSpPr/>
            <p:nvPr/>
          </p:nvSpPr>
          <p:spPr>
            <a:xfrm>
              <a:off x="4509389" y="6215256"/>
              <a:ext cx="1362299" cy="287346"/>
            </a:xfrm>
            <a:prstGeom prst="rect">
              <a:avLst/>
            </a:prstGeom>
          </p:spPr>
          <p:txBody>
            <a:bodyPr wrap="none">
              <a:spAutoFit/>
            </a:bodyPr>
            <a:lstStyle/>
            <a:p>
              <a:pPr algn="ctr"/>
              <a:r>
                <a:rPr lang="en-US" dirty="0"/>
                <a:t>All of everybody</a:t>
              </a:r>
            </a:p>
          </p:txBody>
        </p:sp>
      </p:grpSp>
      <p:pic>
        <p:nvPicPr>
          <p:cNvPr id="6" name="Picture 5">
            <a:extLst>
              <a:ext uri="{FF2B5EF4-FFF2-40B4-BE49-F238E27FC236}">
                <a16:creationId xmlns:a16="http://schemas.microsoft.com/office/drawing/2014/main" id="{DAC40EF8-8A78-E548-A35E-541982F3B31D}"/>
              </a:ext>
            </a:extLst>
          </p:cNvPr>
          <p:cNvPicPr>
            <a:picLocks noChangeAspect="1"/>
          </p:cNvPicPr>
          <p:nvPr/>
        </p:nvPicPr>
        <p:blipFill>
          <a:blip r:embed="rId3">
            <a:extLst>
              <a:ext uri="{BEBA8EAE-BF5A-486C-A8C5-ECC9F3942E4B}">
                <a14:imgProps xmlns:a14="http://schemas.microsoft.com/office/drawing/2010/main">
                  <a14:imgLayer>
                    <a14:imgEffect>
                      <a14:colorTemperature colorTemp="4700"/>
                    </a14:imgEffect>
                    <a14:imgEffect>
                      <a14:saturation sat="66000"/>
                    </a14:imgEffect>
                    <a14:imgEffect>
                      <a14:brightnessContrast bright="40000"/>
                    </a14:imgEffect>
                  </a14:imgLayer>
                </a14:imgProps>
              </a:ext>
            </a:extLst>
          </a:blip>
          <a:stretch>
            <a:fillRect/>
          </a:stretch>
        </p:blipFill>
        <p:spPr>
          <a:xfrm>
            <a:off x="4084738" y="3383964"/>
            <a:ext cx="2638349" cy="2638349"/>
          </a:xfrm>
          <a:prstGeom prst="rect">
            <a:avLst/>
          </a:prstGeom>
        </p:spPr>
      </p:pic>
      <p:sp>
        <p:nvSpPr>
          <p:cNvPr id="7" name="Rectangle 6">
            <a:extLst>
              <a:ext uri="{FF2B5EF4-FFF2-40B4-BE49-F238E27FC236}">
                <a16:creationId xmlns:a16="http://schemas.microsoft.com/office/drawing/2014/main" id="{74078568-6245-5141-82C3-BA41CBF3AC11}"/>
              </a:ext>
            </a:extLst>
          </p:cNvPr>
          <p:cNvSpPr/>
          <p:nvPr/>
        </p:nvSpPr>
        <p:spPr>
          <a:xfrm>
            <a:off x="671129" y="3070082"/>
            <a:ext cx="3396427" cy="3139321"/>
          </a:xfrm>
          <a:prstGeom prst="rect">
            <a:avLst/>
          </a:prstGeom>
        </p:spPr>
        <p:txBody>
          <a:bodyPr wrap="square">
            <a:spAutoFit/>
          </a:bodyPr>
          <a:lstStyle/>
          <a:p>
            <a:r>
              <a:rPr lang="en-US">
                <a:latin typeface="Tw Cen MT Regular"/>
              </a:rPr>
              <a:t>The courses work like a </a:t>
            </a:r>
            <a:r>
              <a:rPr lang="en-US" b="1">
                <a:latin typeface="Tw Cen MT Regular"/>
              </a:rPr>
              <a:t>planetary gear set</a:t>
            </a:r>
            <a:r>
              <a:rPr lang="en-US">
                <a:latin typeface="Tw Cen MT Regular"/>
              </a:rPr>
              <a:t>, in which a large outer “ring” gear (PNI) is driven by the </a:t>
            </a:r>
            <a:r>
              <a:rPr lang="en-US" b="1">
                <a:latin typeface="Tw Cen MT Regular"/>
              </a:rPr>
              <a:t>connected energy </a:t>
            </a:r>
            <a:r>
              <a:rPr lang="en-US">
                <a:latin typeface="Tw Cen MT Regular"/>
              </a:rPr>
              <a:t>of a “sun” gear (the course) and a group of “planet” gears (you and your projects). Everyone benefits – you, your project participants, PNI, and a whole world of people trying to get along with each other and make decisions together.</a:t>
            </a:r>
            <a:endParaRPr lang="en-US"/>
          </a:p>
        </p:txBody>
      </p:sp>
      <p:sp>
        <p:nvSpPr>
          <p:cNvPr id="5" name="Slide Number Placeholder 4">
            <a:extLst>
              <a:ext uri="{FF2B5EF4-FFF2-40B4-BE49-F238E27FC236}">
                <a16:creationId xmlns:a16="http://schemas.microsoft.com/office/drawing/2014/main" id="{97511179-B226-1FA4-BE36-C29AACC012FF}"/>
              </a:ext>
            </a:extLst>
          </p:cNvPr>
          <p:cNvSpPr>
            <a:spLocks noGrp="1"/>
          </p:cNvSpPr>
          <p:nvPr>
            <p:ph type="sldNum" sz="quarter" idx="12"/>
          </p:nvPr>
        </p:nvSpPr>
        <p:spPr>
          <a:xfrm>
            <a:off x="10477670" y="6308144"/>
            <a:ext cx="973667" cy="274320"/>
          </a:xfrm>
        </p:spPr>
        <p:txBody>
          <a:bodyPr/>
          <a:lstStyle/>
          <a:p>
            <a:pPr algn="r"/>
            <a:fld id="{4FAB73BC-B049-4115-A692-8D63A059BFB8}" type="slidenum">
              <a:rPr lang="en-US" sz="1400" dirty="0"/>
              <a:pPr algn="r"/>
              <a:t>3</a:t>
            </a:fld>
            <a:endParaRPr lang="en-US" sz="1400" dirty="0"/>
          </a:p>
        </p:txBody>
      </p:sp>
      <p:sp>
        <p:nvSpPr>
          <p:cNvPr id="8" name="Rectangle 7">
            <a:extLst>
              <a:ext uri="{FF2B5EF4-FFF2-40B4-BE49-F238E27FC236}">
                <a16:creationId xmlns:a16="http://schemas.microsoft.com/office/drawing/2014/main" id="{7A5821EC-3880-C35B-5791-63F4793204DA}"/>
              </a:ext>
            </a:extLst>
          </p:cNvPr>
          <p:cNvSpPr/>
          <p:nvPr/>
        </p:nvSpPr>
        <p:spPr>
          <a:xfrm>
            <a:off x="694613" y="1650002"/>
            <a:ext cx="5338113" cy="1015663"/>
          </a:xfrm>
          <a:prstGeom prst="rect">
            <a:avLst/>
          </a:prstGeom>
          <a:noFill/>
          <a:ln>
            <a:noFill/>
          </a:ln>
        </p:spPr>
        <p:txBody>
          <a:bodyPr wrap="square">
            <a:spAutoFit/>
          </a:bodyPr>
          <a:lstStyle/>
          <a:p>
            <a:r>
              <a:rPr lang="en-US" sz="2000">
                <a:latin typeface="Tw Cen MT Regular"/>
                <a:cs typeface="Leander"/>
              </a:rPr>
              <a:t>In the PNI Practicum, every student carries out a </a:t>
            </a:r>
            <a:r>
              <a:rPr lang="en-US" sz="2000" b="1">
                <a:latin typeface="Tw Cen MT Regular"/>
                <a:cs typeface="Leander"/>
              </a:rPr>
              <a:t>real PNI project</a:t>
            </a:r>
            <a:r>
              <a:rPr lang="en-US" sz="2000">
                <a:latin typeface="Tw Cen MT Regular"/>
                <a:cs typeface="Leander"/>
              </a:rPr>
              <a:t>, and everyone learns from every project.</a:t>
            </a:r>
          </a:p>
        </p:txBody>
      </p:sp>
    </p:spTree>
    <p:extLst>
      <p:ext uri="{BB962C8B-B14F-4D97-AF65-F5344CB8AC3E}">
        <p14:creationId xmlns:p14="http://schemas.microsoft.com/office/powerpoint/2010/main" val="1520121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6D7E9A4-9B71-5442-4D35-AF3D67D9EE04}"/>
              </a:ext>
            </a:extLst>
          </p:cNvPr>
          <p:cNvSpPr>
            <a:spLocks noGrp="1"/>
          </p:cNvSpPr>
          <p:nvPr>
            <p:ph type="title"/>
          </p:nvPr>
        </p:nvSpPr>
        <p:spPr>
          <a:xfrm>
            <a:off x="892046" y="676939"/>
            <a:ext cx="10863074" cy="1499616"/>
          </a:xfrm>
        </p:spPr>
        <p:txBody>
          <a:bodyPr/>
          <a:lstStyle/>
          <a:p>
            <a:r>
              <a:rPr lang="en-US">
                <a:solidFill>
                  <a:schemeClr val="accent2">
                    <a:lumMod val="75000"/>
                  </a:schemeClr>
                </a:solidFill>
              </a:rPr>
              <a:t>Your projects</a:t>
            </a:r>
          </a:p>
        </p:txBody>
      </p:sp>
      <p:sp>
        <p:nvSpPr>
          <p:cNvPr id="11" name="Rectangle 10">
            <a:extLst>
              <a:ext uri="{FF2B5EF4-FFF2-40B4-BE49-F238E27FC236}">
                <a16:creationId xmlns:a16="http://schemas.microsoft.com/office/drawing/2014/main" id="{E03EB191-ED1A-66DF-E569-B8DE5F1F0782}"/>
              </a:ext>
            </a:extLst>
          </p:cNvPr>
          <p:cNvSpPr/>
          <p:nvPr/>
        </p:nvSpPr>
        <p:spPr>
          <a:xfrm>
            <a:off x="892046" y="1822612"/>
            <a:ext cx="4371739" cy="707886"/>
          </a:xfrm>
          <a:prstGeom prst="rect">
            <a:avLst/>
          </a:prstGeom>
          <a:noFill/>
          <a:ln>
            <a:noFill/>
          </a:ln>
        </p:spPr>
        <p:txBody>
          <a:bodyPr wrap="square">
            <a:spAutoFit/>
          </a:bodyPr>
          <a:lstStyle/>
          <a:p>
            <a:r>
              <a:rPr lang="en-US" sz="2000">
                <a:latin typeface="Tw Cen MT Regular"/>
                <a:cs typeface="Leander"/>
              </a:rPr>
              <a:t>For this project-based course to work, your projects must be:</a:t>
            </a:r>
            <a:endParaRPr lang="en-US" sz="2000"/>
          </a:p>
        </p:txBody>
      </p:sp>
      <p:pic>
        <p:nvPicPr>
          <p:cNvPr id="12" name="Picture 11">
            <a:extLst>
              <a:ext uri="{FF2B5EF4-FFF2-40B4-BE49-F238E27FC236}">
                <a16:creationId xmlns:a16="http://schemas.microsoft.com/office/drawing/2014/main" id="{AB22E6E4-1DD1-D4D7-88AD-22AF3839242A}"/>
              </a:ext>
            </a:extLst>
          </p:cNvPr>
          <p:cNvPicPr>
            <a:picLocks noChangeAspect="1"/>
          </p:cNvPicPr>
          <p:nvPr/>
        </p:nvPicPr>
        <p:blipFill>
          <a:blip r:embed="rId3"/>
          <a:stretch>
            <a:fillRect/>
          </a:stretch>
        </p:blipFill>
        <p:spPr>
          <a:xfrm>
            <a:off x="892046" y="3181762"/>
            <a:ext cx="3907854" cy="2588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Slide Number Placeholder 8">
            <a:extLst>
              <a:ext uri="{FF2B5EF4-FFF2-40B4-BE49-F238E27FC236}">
                <a16:creationId xmlns:a16="http://schemas.microsoft.com/office/drawing/2014/main" id="{C8503465-914B-1F39-83D1-44867469ECD9}"/>
              </a:ext>
            </a:extLst>
          </p:cNvPr>
          <p:cNvSpPr>
            <a:spLocks noGrp="1"/>
          </p:cNvSpPr>
          <p:nvPr>
            <p:ph type="sldNum" sz="quarter" idx="12"/>
          </p:nvPr>
        </p:nvSpPr>
        <p:spPr>
          <a:xfrm>
            <a:off x="10705253" y="6409744"/>
            <a:ext cx="973667" cy="274320"/>
          </a:xfrm>
        </p:spPr>
        <p:txBody>
          <a:bodyPr/>
          <a:lstStyle/>
          <a:p>
            <a:pPr algn="r"/>
            <a:fld id="{4FAB73BC-B049-4115-A692-8D63A059BFB8}" type="slidenum">
              <a:rPr lang="en-US" sz="1400" dirty="0"/>
              <a:pPr algn="r"/>
              <a:t>4</a:t>
            </a:fld>
            <a:endParaRPr lang="en-US" sz="1400" dirty="0"/>
          </a:p>
        </p:txBody>
      </p:sp>
      <p:sp>
        <p:nvSpPr>
          <p:cNvPr id="30" name="Oval 29">
            <a:extLst>
              <a:ext uri="{FF2B5EF4-FFF2-40B4-BE49-F238E27FC236}">
                <a16:creationId xmlns:a16="http://schemas.microsoft.com/office/drawing/2014/main" id="{0FF601AD-9DBC-BEAC-FFF2-F37541DA2C5C}"/>
              </a:ext>
            </a:extLst>
          </p:cNvPr>
          <p:cNvSpPr/>
          <p:nvPr/>
        </p:nvSpPr>
        <p:spPr>
          <a:xfrm>
            <a:off x="5263785" y="949099"/>
            <a:ext cx="3169738" cy="2588953"/>
          </a:xfrm>
          <a:prstGeom prst="ellipse">
            <a:avLst/>
          </a:prstGeom>
          <a:solidFill>
            <a:schemeClr val="accent2">
              <a:lumMod val="20000"/>
              <a:lumOff val="80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Synchronized</a:t>
            </a:r>
            <a:br>
              <a:rPr lang="en-US">
                <a:solidFill>
                  <a:schemeClr val="tx1"/>
                </a:solidFill>
              </a:rPr>
            </a:br>
            <a:r>
              <a:rPr lang="en-US">
                <a:solidFill>
                  <a:schemeClr val="tx1"/>
                </a:solidFill>
              </a:rPr>
              <a:t>All project activities will take place on the same schedule, so you can talk about them as they happen.</a:t>
            </a:r>
          </a:p>
        </p:txBody>
      </p:sp>
      <p:sp>
        <p:nvSpPr>
          <p:cNvPr id="31" name="Oval 30">
            <a:extLst>
              <a:ext uri="{FF2B5EF4-FFF2-40B4-BE49-F238E27FC236}">
                <a16:creationId xmlns:a16="http://schemas.microsoft.com/office/drawing/2014/main" id="{16ECFC27-A446-F65A-2625-219FE0C7FA26}"/>
              </a:ext>
            </a:extLst>
          </p:cNvPr>
          <p:cNvSpPr/>
          <p:nvPr/>
        </p:nvSpPr>
        <p:spPr>
          <a:xfrm>
            <a:off x="8257575" y="2139611"/>
            <a:ext cx="3169738" cy="2588953"/>
          </a:xfrm>
          <a:prstGeom prst="ellipse">
            <a:avLst/>
          </a:prstGeom>
          <a:solidFill>
            <a:schemeClr val="accent2">
              <a:lumMod val="20000"/>
              <a:lumOff val="80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ysClr val="windowText" lastClr="000000"/>
                </a:solidFill>
              </a:rPr>
              <a:t>Exploratory</a:t>
            </a:r>
            <a:br>
              <a:rPr lang="en-US">
                <a:solidFill>
                  <a:sysClr val="windowText" lastClr="000000"/>
                </a:solidFill>
              </a:rPr>
            </a:br>
            <a:r>
              <a:rPr lang="en-US">
                <a:solidFill>
                  <a:sysClr val="windowText" lastClr="000000"/>
                </a:solidFill>
              </a:rPr>
              <a:t>Projects should be small (24-72 stories) and adaptable. Large, ambitious projects will not fit into our time frame.</a:t>
            </a:r>
          </a:p>
        </p:txBody>
      </p:sp>
      <p:sp>
        <p:nvSpPr>
          <p:cNvPr id="32" name="Oval 31">
            <a:extLst>
              <a:ext uri="{FF2B5EF4-FFF2-40B4-BE49-F238E27FC236}">
                <a16:creationId xmlns:a16="http://schemas.microsoft.com/office/drawing/2014/main" id="{269A3490-DC16-5D79-D614-E85C533C01C4}"/>
              </a:ext>
            </a:extLst>
          </p:cNvPr>
          <p:cNvSpPr/>
          <p:nvPr/>
        </p:nvSpPr>
        <p:spPr>
          <a:xfrm>
            <a:off x="5463004" y="3658275"/>
            <a:ext cx="3169738" cy="2588953"/>
          </a:xfrm>
          <a:prstGeom prst="ellipse">
            <a:avLst/>
          </a:prstGeom>
          <a:solidFill>
            <a:schemeClr val="accent2">
              <a:lumMod val="20000"/>
              <a:lumOff val="80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ysClr val="windowText" lastClr="000000"/>
                </a:solidFill>
              </a:rPr>
              <a:t>Not secret</a:t>
            </a:r>
            <a:br>
              <a:rPr lang="en-US">
                <a:solidFill>
                  <a:sysClr val="windowText" lastClr="000000"/>
                </a:solidFill>
              </a:rPr>
            </a:br>
            <a:r>
              <a:rPr lang="en-US">
                <a:solidFill>
                  <a:sysClr val="windowText" lastClr="000000"/>
                </a:solidFill>
              </a:rPr>
              <a:t>Everyone must be willing and able to talk about their projects, so you can learn from each other.</a:t>
            </a:r>
          </a:p>
        </p:txBody>
      </p:sp>
    </p:spTree>
    <p:extLst>
      <p:ext uri="{BB962C8B-B14F-4D97-AF65-F5344CB8AC3E}">
        <p14:creationId xmlns:p14="http://schemas.microsoft.com/office/powerpoint/2010/main" val="962437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841246" y="564896"/>
            <a:ext cx="10863074" cy="1499616"/>
          </a:xfrm>
        </p:spPr>
        <p:txBody>
          <a:bodyPr/>
          <a:lstStyle/>
          <a:p>
            <a:r>
              <a:rPr lang="en-US">
                <a:solidFill>
                  <a:schemeClr val="accent2">
                    <a:lumMod val="75000"/>
                  </a:schemeClr>
                </a:solidFill>
              </a:rPr>
              <a:t>Online meetings – Seminar</a:t>
            </a:r>
          </a:p>
        </p:txBody>
      </p:sp>
      <p:sp>
        <p:nvSpPr>
          <p:cNvPr id="5" name="TextBox 4">
            <a:extLst>
              <a:ext uri="{FF2B5EF4-FFF2-40B4-BE49-F238E27FC236}">
                <a16:creationId xmlns:a16="http://schemas.microsoft.com/office/drawing/2014/main" id="{308B6B59-2FC7-EE41-A69E-A86D1E3F71B2}"/>
              </a:ext>
            </a:extLst>
          </p:cNvPr>
          <p:cNvSpPr txBox="1"/>
          <p:nvPr/>
        </p:nvSpPr>
        <p:spPr>
          <a:xfrm>
            <a:off x="841245" y="1869411"/>
            <a:ext cx="6989539" cy="923330"/>
          </a:xfrm>
          <a:prstGeom prst="rect">
            <a:avLst/>
          </a:prstGeom>
          <a:noFill/>
        </p:spPr>
        <p:txBody>
          <a:bodyPr wrap="square" rtlCol="0">
            <a:spAutoFit/>
          </a:bodyPr>
          <a:lstStyle/>
          <a:p>
            <a:r>
              <a:rPr lang="en-US" dirty="0"/>
              <a:t>Your primary course meetings</a:t>
            </a:r>
            <a:r>
              <a:rPr lang="en-US" b="1" dirty="0"/>
              <a:t> </a:t>
            </a:r>
            <a:r>
              <a:rPr lang="en-US" dirty="0"/>
              <a:t>should begin on the first day of the course and repeat every other week.</a:t>
            </a:r>
            <a:r>
              <a:rPr lang="en-US" b="1" dirty="0">
                <a:solidFill>
                  <a:schemeClr val="accent5"/>
                </a:solidFill>
              </a:rPr>
              <a:t> </a:t>
            </a:r>
            <a:r>
              <a:rPr lang="en-US" dirty="0"/>
              <a:t>They should be </a:t>
            </a:r>
            <a:r>
              <a:rPr lang="en-US" b="1" dirty="0"/>
              <a:t>two hours</a:t>
            </a:r>
            <a:r>
              <a:rPr lang="en-US" b="1"/>
              <a:t> </a:t>
            </a:r>
            <a:r>
              <a:rPr lang="en-US"/>
              <a:t>long. In each meeting, follow this rough schedule.</a:t>
            </a:r>
          </a:p>
        </p:txBody>
      </p:sp>
      <p:grpSp>
        <p:nvGrpSpPr>
          <p:cNvPr id="4" name="Group 3">
            <a:extLst>
              <a:ext uri="{FF2B5EF4-FFF2-40B4-BE49-F238E27FC236}">
                <a16:creationId xmlns:a16="http://schemas.microsoft.com/office/drawing/2014/main" id="{C6D8BB77-400F-D64A-A172-37228E3569E5}"/>
              </a:ext>
            </a:extLst>
          </p:cNvPr>
          <p:cNvGrpSpPr/>
          <p:nvPr/>
        </p:nvGrpSpPr>
        <p:grpSpPr>
          <a:xfrm>
            <a:off x="761796" y="3627868"/>
            <a:ext cx="3574218" cy="2394092"/>
            <a:chOff x="2545689" y="4349889"/>
            <a:chExt cx="3574218" cy="1822805"/>
          </a:xfrm>
        </p:grpSpPr>
        <p:sp>
          <p:nvSpPr>
            <p:cNvPr id="3" name="Rectangle 2">
              <a:extLst>
                <a:ext uri="{FF2B5EF4-FFF2-40B4-BE49-F238E27FC236}">
                  <a16:creationId xmlns:a16="http://schemas.microsoft.com/office/drawing/2014/main" id="{36CFEF75-776C-8D42-826F-BAA3399BFEEB}"/>
                </a:ext>
              </a:extLst>
            </p:cNvPr>
            <p:cNvSpPr/>
            <p:nvPr/>
          </p:nvSpPr>
          <p:spPr>
            <a:xfrm>
              <a:off x="2545689" y="4691828"/>
              <a:ext cx="3574218" cy="148086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Talk about what happened when you carried out the previous outside-of-class activity. Give everyone a chance to share their experiences.</a:t>
              </a:r>
            </a:p>
          </p:txBody>
        </p:sp>
        <p:sp>
          <p:nvSpPr>
            <p:cNvPr id="8" name="Rectangle 7">
              <a:extLst>
                <a:ext uri="{FF2B5EF4-FFF2-40B4-BE49-F238E27FC236}">
                  <a16:creationId xmlns:a16="http://schemas.microsoft.com/office/drawing/2014/main" id="{0BB04A8A-E3F7-5344-A815-2D4F3F1205FF}"/>
                </a:ext>
              </a:extLst>
            </p:cNvPr>
            <p:cNvSpPr/>
            <p:nvPr/>
          </p:nvSpPr>
          <p:spPr>
            <a:xfrm>
              <a:off x="3296239" y="4349889"/>
              <a:ext cx="2073118" cy="34180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Report in</a:t>
              </a:r>
            </a:p>
          </p:txBody>
        </p:sp>
      </p:grpSp>
      <p:grpSp>
        <p:nvGrpSpPr>
          <p:cNvPr id="7" name="Group 6">
            <a:extLst>
              <a:ext uri="{FF2B5EF4-FFF2-40B4-BE49-F238E27FC236}">
                <a16:creationId xmlns:a16="http://schemas.microsoft.com/office/drawing/2014/main" id="{A736F226-DD56-9D43-998D-5C3E7C0DBF40}"/>
              </a:ext>
            </a:extLst>
          </p:cNvPr>
          <p:cNvGrpSpPr/>
          <p:nvPr/>
        </p:nvGrpSpPr>
        <p:grpSpPr>
          <a:xfrm>
            <a:off x="8130102" y="3595247"/>
            <a:ext cx="3574218" cy="2426713"/>
            <a:chOff x="6692338" y="4349889"/>
            <a:chExt cx="3574218" cy="1847642"/>
          </a:xfrm>
        </p:grpSpPr>
        <p:sp>
          <p:nvSpPr>
            <p:cNvPr id="10" name="Rectangle 9">
              <a:extLst>
                <a:ext uri="{FF2B5EF4-FFF2-40B4-BE49-F238E27FC236}">
                  <a16:creationId xmlns:a16="http://schemas.microsoft.com/office/drawing/2014/main" id="{00A60D8D-97E2-F049-A00E-2FA5DC6C5A0D}"/>
                </a:ext>
              </a:extLst>
            </p:cNvPr>
            <p:cNvSpPr/>
            <p:nvPr/>
          </p:nvSpPr>
          <p:spPr>
            <a:xfrm>
              <a:off x="6692338" y="4691828"/>
              <a:ext cx="3574218" cy="150570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Describe your plans for the next outside-of-class activity. Give everyone a chance to present their plans and get feedback and advice.</a:t>
              </a:r>
            </a:p>
          </p:txBody>
        </p:sp>
        <p:sp>
          <p:nvSpPr>
            <p:cNvPr id="9" name="Rectangle 8">
              <a:extLst>
                <a:ext uri="{FF2B5EF4-FFF2-40B4-BE49-F238E27FC236}">
                  <a16:creationId xmlns:a16="http://schemas.microsoft.com/office/drawing/2014/main" id="{5213092D-C465-5848-A38A-D83A46F2C403}"/>
                </a:ext>
              </a:extLst>
            </p:cNvPr>
            <p:cNvSpPr/>
            <p:nvPr/>
          </p:nvSpPr>
          <p:spPr>
            <a:xfrm>
              <a:off x="7442888" y="4349889"/>
              <a:ext cx="2073118" cy="34180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Plan out</a:t>
              </a:r>
            </a:p>
          </p:txBody>
        </p:sp>
      </p:grpSp>
      <p:sp>
        <p:nvSpPr>
          <p:cNvPr id="11" name="Slide Number Placeholder 10">
            <a:extLst>
              <a:ext uri="{FF2B5EF4-FFF2-40B4-BE49-F238E27FC236}">
                <a16:creationId xmlns:a16="http://schemas.microsoft.com/office/drawing/2014/main" id="{C55C8714-0BBF-4595-639C-55B8B0E2A5C0}"/>
              </a:ext>
            </a:extLst>
          </p:cNvPr>
          <p:cNvSpPr>
            <a:spLocks noGrp="1"/>
          </p:cNvSpPr>
          <p:nvPr>
            <p:ph type="sldNum" sz="quarter" idx="12"/>
          </p:nvPr>
        </p:nvSpPr>
        <p:spPr>
          <a:xfrm>
            <a:off x="10654453" y="6450384"/>
            <a:ext cx="973667" cy="274320"/>
          </a:xfrm>
        </p:spPr>
        <p:txBody>
          <a:bodyPr/>
          <a:lstStyle/>
          <a:p>
            <a:pPr algn="r"/>
            <a:fld id="{4FAB73BC-B049-4115-A692-8D63A059BFB8}" type="slidenum">
              <a:rPr lang="en-US" sz="1400" dirty="0"/>
              <a:pPr algn="r"/>
              <a:t>5</a:t>
            </a:fld>
            <a:endParaRPr lang="en-US" sz="1400" dirty="0"/>
          </a:p>
        </p:txBody>
      </p:sp>
      <p:grpSp>
        <p:nvGrpSpPr>
          <p:cNvPr id="6" name="Group 5">
            <a:extLst>
              <a:ext uri="{FF2B5EF4-FFF2-40B4-BE49-F238E27FC236}">
                <a16:creationId xmlns:a16="http://schemas.microsoft.com/office/drawing/2014/main" id="{25B601E7-B3D3-BF18-2954-E6988243EF9F}"/>
              </a:ext>
            </a:extLst>
          </p:cNvPr>
          <p:cNvGrpSpPr/>
          <p:nvPr/>
        </p:nvGrpSpPr>
        <p:grpSpPr>
          <a:xfrm>
            <a:off x="4454565" y="3627868"/>
            <a:ext cx="3574218" cy="2394092"/>
            <a:chOff x="2545689" y="4349889"/>
            <a:chExt cx="3574218" cy="1822805"/>
          </a:xfrm>
        </p:grpSpPr>
        <p:sp>
          <p:nvSpPr>
            <p:cNvPr id="12" name="Rectangle 11">
              <a:extLst>
                <a:ext uri="{FF2B5EF4-FFF2-40B4-BE49-F238E27FC236}">
                  <a16:creationId xmlns:a16="http://schemas.microsoft.com/office/drawing/2014/main" id="{6BF91B0D-7B3A-A8C0-E506-7EC67561FC11}"/>
                </a:ext>
              </a:extLst>
            </p:cNvPr>
            <p:cNvSpPr/>
            <p:nvPr/>
          </p:nvSpPr>
          <p:spPr>
            <a:xfrm>
              <a:off x="2545689" y="4691828"/>
              <a:ext cx="3574218" cy="1480866"/>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Talk about the week’s readings. What surprised you? What confused you? Did you disagree with any of what you read? What would you like to explore further?</a:t>
              </a:r>
            </a:p>
          </p:txBody>
        </p:sp>
        <p:sp>
          <p:nvSpPr>
            <p:cNvPr id="13" name="Rectangle 12">
              <a:extLst>
                <a:ext uri="{FF2B5EF4-FFF2-40B4-BE49-F238E27FC236}">
                  <a16:creationId xmlns:a16="http://schemas.microsoft.com/office/drawing/2014/main" id="{5B998E88-9E59-AA57-7784-7FA7C854C332}"/>
                </a:ext>
              </a:extLst>
            </p:cNvPr>
            <p:cNvSpPr/>
            <p:nvPr/>
          </p:nvSpPr>
          <p:spPr>
            <a:xfrm>
              <a:off x="3296239" y="4349889"/>
              <a:ext cx="2073118" cy="34180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Discuss readings</a:t>
              </a:r>
            </a:p>
          </p:txBody>
        </p:sp>
      </p:grpSp>
    </p:spTree>
    <p:extLst>
      <p:ext uri="{BB962C8B-B14F-4D97-AF65-F5344CB8AC3E}">
        <p14:creationId xmlns:p14="http://schemas.microsoft.com/office/powerpoint/2010/main" val="1659542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729486" y="473456"/>
            <a:ext cx="8083298" cy="1499616"/>
          </a:xfrm>
        </p:spPr>
        <p:txBody>
          <a:bodyPr/>
          <a:lstStyle/>
          <a:p>
            <a:r>
              <a:rPr lang="en-US">
                <a:solidFill>
                  <a:schemeClr val="accent2">
                    <a:lumMod val="75000"/>
                  </a:schemeClr>
                </a:solidFill>
              </a:rPr>
              <a:t>online meetings – sandbox</a:t>
            </a:r>
          </a:p>
        </p:txBody>
      </p:sp>
      <p:sp>
        <p:nvSpPr>
          <p:cNvPr id="10" name="TextBox 9">
            <a:extLst>
              <a:ext uri="{FF2B5EF4-FFF2-40B4-BE49-F238E27FC236}">
                <a16:creationId xmlns:a16="http://schemas.microsoft.com/office/drawing/2014/main" id="{86FBC573-B59E-9B4B-8804-A9054C61C30F}"/>
              </a:ext>
            </a:extLst>
          </p:cNvPr>
          <p:cNvSpPr txBox="1"/>
          <p:nvPr/>
        </p:nvSpPr>
        <p:spPr>
          <a:xfrm>
            <a:off x="729487" y="1775314"/>
            <a:ext cx="5976248" cy="3693319"/>
          </a:xfrm>
          <a:prstGeom prst="rect">
            <a:avLst/>
          </a:prstGeom>
          <a:noFill/>
        </p:spPr>
        <p:txBody>
          <a:bodyPr wrap="square" rtlCol="0">
            <a:spAutoFit/>
          </a:bodyPr>
          <a:lstStyle/>
          <a:p>
            <a:r>
              <a:rPr lang="en-US" b="1" dirty="0"/>
              <a:t>Sandbox </a:t>
            </a:r>
            <a:r>
              <a:rPr lang="en-US" dirty="0"/>
              <a:t>meetings</a:t>
            </a:r>
            <a:r>
              <a:rPr lang="en-US" b="1" dirty="0"/>
              <a:t> </a:t>
            </a:r>
            <a:r>
              <a:rPr lang="en-US" dirty="0"/>
              <a:t>should also happen </a:t>
            </a:r>
            <a:r>
              <a:rPr lang="en-US" b="1" dirty="0"/>
              <a:t>every other week</a:t>
            </a:r>
            <a:r>
              <a:rPr lang="en-US" dirty="0"/>
              <a:t>, but they should start the </a:t>
            </a:r>
            <a:r>
              <a:rPr lang="en-US" i="1" dirty="0"/>
              <a:t>second</a:t>
            </a:r>
            <a:r>
              <a:rPr lang="en-US" dirty="0"/>
              <a:t> week of the course and should alternate with the project progress meetings</a:t>
            </a:r>
            <a:r>
              <a:rPr lang="en-US" b="1" dirty="0"/>
              <a:t>. </a:t>
            </a:r>
          </a:p>
          <a:p>
            <a:endParaRPr lang="en-US" b="1" dirty="0"/>
          </a:p>
          <a:p>
            <a:r>
              <a:rPr lang="en-US"/>
              <a:t>In each sandbox meeting, you will participate in an activity or exercise similar to the ones you will be facilitating in your own projects. After each activity, you can talk about how you intend to use it.</a:t>
            </a:r>
          </a:p>
          <a:p>
            <a:endParaRPr lang="en-US"/>
          </a:p>
          <a:p>
            <a:r>
              <a:rPr lang="en-US"/>
              <a:t>Because this is a self-running course, </a:t>
            </a:r>
            <a:r>
              <a:rPr lang="en-US" b="1"/>
              <a:t>someone will need to read the instructions </a:t>
            </a:r>
            <a:r>
              <a:rPr lang="en-US"/>
              <a:t>before each sandbox meeting in order to facilitate the session. One or two people can do this for the whole course, or you can all take turns doing it.</a:t>
            </a:r>
          </a:p>
        </p:txBody>
      </p:sp>
      <p:sp>
        <p:nvSpPr>
          <p:cNvPr id="4" name="Slide Number Placeholder 3">
            <a:extLst>
              <a:ext uri="{FF2B5EF4-FFF2-40B4-BE49-F238E27FC236}">
                <a16:creationId xmlns:a16="http://schemas.microsoft.com/office/drawing/2014/main" id="{205F6F32-85C2-6396-DD9B-C7B79E639D1E}"/>
              </a:ext>
            </a:extLst>
          </p:cNvPr>
          <p:cNvSpPr>
            <a:spLocks noGrp="1"/>
          </p:cNvSpPr>
          <p:nvPr>
            <p:ph type="sldNum" sz="quarter" idx="12"/>
          </p:nvPr>
        </p:nvSpPr>
        <p:spPr>
          <a:xfrm>
            <a:off x="10542693" y="6358944"/>
            <a:ext cx="973667" cy="274320"/>
          </a:xfrm>
        </p:spPr>
        <p:txBody>
          <a:bodyPr/>
          <a:lstStyle/>
          <a:p>
            <a:pPr algn="r"/>
            <a:fld id="{4FAB73BC-B049-4115-A692-8D63A059BFB8}" type="slidenum">
              <a:rPr lang="en-US" sz="1400" dirty="0"/>
              <a:pPr algn="r"/>
              <a:t>6</a:t>
            </a:fld>
            <a:endParaRPr lang="en-US" sz="1400" dirty="0"/>
          </a:p>
        </p:txBody>
      </p:sp>
      <p:grpSp>
        <p:nvGrpSpPr>
          <p:cNvPr id="62" name="Group 61">
            <a:extLst>
              <a:ext uri="{FF2B5EF4-FFF2-40B4-BE49-F238E27FC236}">
                <a16:creationId xmlns:a16="http://schemas.microsoft.com/office/drawing/2014/main" id="{55976095-CCB4-C851-D926-A6DB222F6238}"/>
              </a:ext>
            </a:extLst>
          </p:cNvPr>
          <p:cNvGrpSpPr/>
          <p:nvPr/>
        </p:nvGrpSpPr>
        <p:grpSpPr>
          <a:xfrm>
            <a:off x="7425873" y="354749"/>
            <a:ext cx="4480765" cy="6116099"/>
            <a:chOff x="7425873" y="354749"/>
            <a:chExt cx="4480765" cy="6116099"/>
          </a:xfrm>
        </p:grpSpPr>
        <p:cxnSp>
          <p:nvCxnSpPr>
            <p:cNvPr id="27" name="Curved Connector 26">
              <a:extLst>
                <a:ext uri="{FF2B5EF4-FFF2-40B4-BE49-F238E27FC236}">
                  <a16:creationId xmlns:a16="http://schemas.microsoft.com/office/drawing/2014/main" id="{14C6F238-5FB5-614D-A3EA-6FD89A5E2063}"/>
                </a:ext>
              </a:extLst>
            </p:cNvPr>
            <p:cNvCxnSpPr>
              <a:cxnSpLocks/>
              <a:stCxn id="25" idx="2"/>
              <a:endCxn id="14" idx="0"/>
            </p:cNvCxnSpPr>
            <p:nvPr/>
          </p:nvCxnSpPr>
          <p:spPr>
            <a:xfrm rot="16200000" flipH="1">
              <a:off x="9888980" y="1418491"/>
              <a:ext cx="402960" cy="1477107"/>
            </a:xfrm>
            <a:prstGeom prst="curvedConnector3">
              <a:avLst>
                <a:gd name="adj1" fmla="val 50000"/>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urved Connector 44">
              <a:extLst>
                <a:ext uri="{FF2B5EF4-FFF2-40B4-BE49-F238E27FC236}">
                  <a16:creationId xmlns:a16="http://schemas.microsoft.com/office/drawing/2014/main" id="{5D1CA5E4-4DCA-6641-AC30-7CAF308FE720}"/>
                </a:ext>
              </a:extLst>
            </p:cNvPr>
            <p:cNvCxnSpPr>
              <a:cxnSpLocks/>
              <a:stCxn id="33" idx="2"/>
              <a:endCxn id="26" idx="0"/>
            </p:cNvCxnSpPr>
            <p:nvPr/>
          </p:nvCxnSpPr>
          <p:spPr>
            <a:xfrm rot="16200000" flipH="1">
              <a:off x="9391065" y="3367995"/>
              <a:ext cx="526283" cy="2349616"/>
            </a:xfrm>
            <a:prstGeom prst="curvedConnector3">
              <a:avLst>
                <a:gd name="adj1" fmla="val 50000"/>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urved Connector 47">
              <a:extLst>
                <a:ext uri="{FF2B5EF4-FFF2-40B4-BE49-F238E27FC236}">
                  <a16:creationId xmlns:a16="http://schemas.microsoft.com/office/drawing/2014/main" id="{F8CBCE64-6BE1-B444-B316-9DED835D2193}"/>
                </a:ext>
              </a:extLst>
            </p:cNvPr>
            <p:cNvCxnSpPr>
              <a:cxnSpLocks/>
              <a:stCxn id="26" idx="2"/>
              <a:endCxn id="34" idx="0"/>
            </p:cNvCxnSpPr>
            <p:nvPr/>
          </p:nvCxnSpPr>
          <p:spPr>
            <a:xfrm rot="5400000">
              <a:off x="9941728" y="4739547"/>
              <a:ext cx="297467" cy="1477107"/>
            </a:xfrm>
            <a:prstGeom prst="curvedConnector3">
              <a:avLst>
                <a:gd name="adj1" fmla="val 50000"/>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66983DFC-B062-B845-BDC7-376C2857782D}"/>
                </a:ext>
              </a:extLst>
            </p:cNvPr>
            <p:cNvCxnSpPr>
              <a:cxnSpLocks/>
              <a:stCxn id="14" idx="2"/>
              <a:endCxn id="33" idx="0"/>
            </p:cNvCxnSpPr>
            <p:nvPr/>
          </p:nvCxnSpPr>
          <p:spPr>
            <a:xfrm rot="5400000">
              <a:off x="9480982" y="2135443"/>
              <a:ext cx="346448" cy="2349616"/>
            </a:xfrm>
            <a:prstGeom prst="curvedConnector3">
              <a:avLst>
                <a:gd name="adj1" fmla="val 50000"/>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Rounded Rectangle 13">
              <a:extLst>
                <a:ext uri="{FF2B5EF4-FFF2-40B4-BE49-F238E27FC236}">
                  <a16:creationId xmlns:a16="http://schemas.microsoft.com/office/drawing/2014/main" id="{0B5CB98F-D519-E443-B2A2-2F74F0CDCE16}"/>
                </a:ext>
              </a:extLst>
            </p:cNvPr>
            <p:cNvSpPr/>
            <p:nvPr/>
          </p:nvSpPr>
          <p:spPr>
            <a:xfrm>
              <a:off x="9751389" y="2358525"/>
              <a:ext cx="2155249" cy="778502"/>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Experience it as a participant and/or facilitator</a:t>
              </a:r>
            </a:p>
          </p:txBody>
        </p:sp>
        <p:sp>
          <p:nvSpPr>
            <p:cNvPr id="25" name="Rounded Rectangle 24">
              <a:extLst>
                <a:ext uri="{FF2B5EF4-FFF2-40B4-BE49-F238E27FC236}">
                  <a16:creationId xmlns:a16="http://schemas.microsoft.com/office/drawing/2014/main" id="{1CAC8976-26CE-8545-B051-4A5CA5D464CA}"/>
                </a:ext>
              </a:extLst>
            </p:cNvPr>
            <p:cNvSpPr/>
            <p:nvPr/>
          </p:nvSpPr>
          <p:spPr>
            <a:xfrm>
              <a:off x="8298382" y="1350758"/>
              <a:ext cx="2107049" cy="604807"/>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Talk about the activity</a:t>
              </a:r>
            </a:p>
          </p:txBody>
        </p:sp>
        <p:sp>
          <p:nvSpPr>
            <p:cNvPr id="26" name="Rounded Rectangle 25">
              <a:extLst>
                <a:ext uri="{FF2B5EF4-FFF2-40B4-BE49-F238E27FC236}">
                  <a16:creationId xmlns:a16="http://schemas.microsoft.com/office/drawing/2014/main" id="{6B8789EB-BDAB-1B4C-B7D6-11FFBD1E8090}"/>
                </a:ext>
              </a:extLst>
            </p:cNvPr>
            <p:cNvSpPr/>
            <p:nvPr/>
          </p:nvSpPr>
          <p:spPr>
            <a:xfrm>
              <a:off x="9751389" y="4805945"/>
              <a:ext cx="2155249" cy="523422"/>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Use it in your project</a:t>
              </a:r>
            </a:p>
          </p:txBody>
        </p:sp>
        <p:sp>
          <p:nvSpPr>
            <p:cNvPr id="33" name="Rounded Rectangle 32">
              <a:extLst>
                <a:ext uri="{FF2B5EF4-FFF2-40B4-BE49-F238E27FC236}">
                  <a16:creationId xmlns:a16="http://schemas.microsoft.com/office/drawing/2014/main" id="{56124838-4B40-2649-85E8-F3CFE0857B15}"/>
                </a:ext>
              </a:extLst>
            </p:cNvPr>
            <p:cNvSpPr/>
            <p:nvPr/>
          </p:nvSpPr>
          <p:spPr>
            <a:xfrm>
              <a:off x="7425873" y="3483475"/>
              <a:ext cx="2107049" cy="796187"/>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Decide how you want to use it in your project</a:t>
              </a:r>
            </a:p>
          </p:txBody>
        </p:sp>
        <p:sp>
          <p:nvSpPr>
            <p:cNvPr id="34" name="Rounded Rectangle 33">
              <a:extLst>
                <a:ext uri="{FF2B5EF4-FFF2-40B4-BE49-F238E27FC236}">
                  <a16:creationId xmlns:a16="http://schemas.microsoft.com/office/drawing/2014/main" id="{EE2AE69F-8006-F34F-B5C6-EB3EC33A7D0F}"/>
                </a:ext>
              </a:extLst>
            </p:cNvPr>
            <p:cNvSpPr/>
            <p:nvPr/>
          </p:nvSpPr>
          <p:spPr>
            <a:xfrm>
              <a:off x="8298382" y="5626834"/>
              <a:ext cx="2107049" cy="844014"/>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Talk about what happened</a:t>
              </a:r>
            </a:p>
          </p:txBody>
        </p:sp>
        <p:sp>
          <p:nvSpPr>
            <p:cNvPr id="6" name="Rounded Rectangle 5">
              <a:extLst>
                <a:ext uri="{FF2B5EF4-FFF2-40B4-BE49-F238E27FC236}">
                  <a16:creationId xmlns:a16="http://schemas.microsoft.com/office/drawing/2014/main" id="{F1859CAF-21F5-EF75-0567-76B197DB1A39}"/>
                </a:ext>
              </a:extLst>
            </p:cNvPr>
            <p:cNvSpPr/>
            <p:nvPr/>
          </p:nvSpPr>
          <p:spPr>
            <a:xfrm>
              <a:off x="7425873" y="354749"/>
              <a:ext cx="2107049" cy="604807"/>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Read about the activity</a:t>
              </a:r>
            </a:p>
          </p:txBody>
        </p:sp>
        <p:cxnSp>
          <p:nvCxnSpPr>
            <p:cNvPr id="7" name="Curved Connector 6">
              <a:extLst>
                <a:ext uri="{FF2B5EF4-FFF2-40B4-BE49-F238E27FC236}">
                  <a16:creationId xmlns:a16="http://schemas.microsoft.com/office/drawing/2014/main" id="{5A2A5596-6E22-611B-0312-90EDFB502B9E}"/>
                </a:ext>
              </a:extLst>
            </p:cNvPr>
            <p:cNvCxnSpPr>
              <a:cxnSpLocks/>
              <a:stCxn id="6" idx="2"/>
              <a:endCxn id="25" idx="0"/>
            </p:cNvCxnSpPr>
            <p:nvPr/>
          </p:nvCxnSpPr>
          <p:spPr>
            <a:xfrm rot="16200000" flipH="1">
              <a:off x="8720051" y="718902"/>
              <a:ext cx="391202" cy="872509"/>
            </a:xfrm>
            <a:prstGeom prst="curvedConnector3">
              <a:avLst>
                <a:gd name="adj1" fmla="val 50000"/>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1523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810766" y="564896"/>
            <a:ext cx="10863074" cy="1499616"/>
          </a:xfrm>
        </p:spPr>
        <p:txBody>
          <a:bodyPr/>
          <a:lstStyle/>
          <a:p>
            <a:r>
              <a:rPr lang="en-US">
                <a:solidFill>
                  <a:schemeClr val="accent2">
                    <a:lumMod val="75000"/>
                  </a:schemeClr>
                </a:solidFill>
              </a:rPr>
              <a:t>Ground rules</a:t>
            </a:r>
          </a:p>
        </p:txBody>
      </p:sp>
      <p:sp>
        <p:nvSpPr>
          <p:cNvPr id="3" name="TextBox 2">
            <a:extLst>
              <a:ext uri="{FF2B5EF4-FFF2-40B4-BE49-F238E27FC236}">
                <a16:creationId xmlns:a16="http://schemas.microsoft.com/office/drawing/2014/main" id="{428B5024-788F-A04F-90CF-04F18BCBC1F4}"/>
              </a:ext>
            </a:extLst>
          </p:cNvPr>
          <p:cNvSpPr txBox="1"/>
          <p:nvPr/>
        </p:nvSpPr>
        <p:spPr>
          <a:xfrm>
            <a:off x="1255641" y="5035908"/>
            <a:ext cx="4774709" cy="1015663"/>
          </a:xfrm>
          <a:prstGeom prst="rect">
            <a:avLst/>
          </a:prstGeom>
          <a:noFill/>
        </p:spPr>
        <p:txBody>
          <a:bodyPr wrap="square" rtlCol="0">
            <a:spAutoFit/>
          </a:bodyPr>
          <a:lstStyle/>
          <a:p>
            <a:r>
              <a:rPr lang="en-US" sz="2000"/>
              <a:t>Do </a:t>
            </a:r>
            <a:r>
              <a:rPr lang="en-US" sz="2000" b="1"/>
              <a:t>respect everyone’s time </a:t>
            </a:r>
            <a:r>
              <a:rPr lang="en-US" sz="2000"/>
              <a:t>and attention. Don’t dominate the discussion. Give everyone time to speak. </a:t>
            </a:r>
          </a:p>
        </p:txBody>
      </p:sp>
      <p:sp>
        <p:nvSpPr>
          <p:cNvPr id="5" name="TextBox 4">
            <a:extLst>
              <a:ext uri="{FF2B5EF4-FFF2-40B4-BE49-F238E27FC236}">
                <a16:creationId xmlns:a16="http://schemas.microsoft.com/office/drawing/2014/main" id="{C6C464D5-88F1-C544-98B8-B746636B0F5F}"/>
              </a:ext>
            </a:extLst>
          </p:cNvPr>
          <p:cNvSpPr txBox="1"/>
          <p:nvPr/>
        </p:nvSpPr>
        <p:spPr>
          <a:xfrm>
            <a:off x="6846742" y="5364944"/>
            <a:ext cx="4264771" cy="1015663"/>
          </a:xfrm>
          <a:prstGeom prst="rect">
            <a:avLst/>
          </a:prstGeom>
          <a:noFill/>
        </p:spPr>
        <p:txBody>
          <a:bodyPr wrap="square" rtlCol="0">
            <a:spAutoFit/>
          </a:bodyPr>
          <a:lstStyle/>
          <a:p>
            <a:r>
              <a:rPr lang="en-US" sz="2000" b="1"/>
              <a:t>Be respectfully curious</a:t>
            </a:r>
            <a:r>
              <a:rPr lang="en-US" sz="2000"/>
              <a:t>. Ask useful questions. Don’t insult or make fun of people, their projects, or their mistakes. </a:t>
            </a:r>
          </a:p>
        </p:txBody>
      </p:sp>
      <p:sp>
        <p:nvSpPr>
          <p:cNvPr id="9" name="TextBox 8">
            <a:extLst>
              <a:ext uri="{FF2B5EF4-FFF2-40B4-BE49-F238E27FC236}">
                <a16:creationId xmlns:a16="http://schemas.microsoft.com/office/drawing/2014/main" id="{C098539B-3D43-054F-8AC5-006413F7C14D}"/>
              </a:ext>
            </a:extLst>
          </p:cNvPr>
          <p:cNvSpPr txBox="1"/>
          <p:nvPr/>
        </p:nvSpPr>
        <p:spPr>
          <a:xfrm>
            <a:off x="1255640" y="2645926"/>
            <a:ext cx="5028067" cy="1938992"/>
          </a:xfrm>
          <a:prstGeom prst="rect">
            <a:avLst/>
          </a:prstGeom>
          <a:noFill/>
        </p:spPr>
        <p:txBody>
          <a:bodyPr wrap="square" rtlCol="0">
            <a:spAutoFit/>
          </a:bodyPr>
          <a:lstStyle/>
          <a:p>
            <a:r>
              <a:rPr lang="en-US" sz="2000"/>
              <a:t>At least </a:t>
            </a:r>
            <a:r>
              <a:rPr lang="en-US" sz="2000" b="1"/>
              <a:t>skim the short readings</a:t>
            </a:r>
            <a:r>
              <a:rPr lang="en-US" sz="2000"/>
              <a:t>, so you are ready to discuss the relevant topics and activities.</a:t>
            </a:r>
          </a:p>
          <a:p>
            <a:r>
              <a:rPr lang="en-US" sz="2000"/>
              <a:t>If you have agreed to facilitate a sandbox session, familiarize yourself with those instructions beforehand.</a:t>
            </a:r>
          </a:p>
        </p:txBody>
      </p:sp>
      <p:sp>
        <p:nvSpPr>
          <p:cNvPr id="10" name="TextBox 9">
            <a:extLst>
              <a:ext uri="{FF2B5EF4-FFF2-40B4-BE49-F238E27FC236}">
                <a16:creationId xmlns:a16="http://schemas.microsoft.com/office/drawing/2014/main" id="{D1A90C53-5441-9D45-B8F2-7F34218682D6}"/>
              </a:ext>
            </a:extLst>
          </p:cNvPr>
          <p:cNvSpPr txBox="1"/>
          <p:nvPr/>
        </p:nvSpPr>
        <p:spPr>
          <a:xfrm>
            <a:off x="6846741" y="3861709"/>
            <a:ext cx="5131899" cy="1015663"/>
          </a:xfrm>
          <a:prstGeom prst="rect">
            <a:avLst/>
          </a:prstGeom>
          <a:noFill/>
        </p:spPr>
        <p:txBody>
          <a:bodyPr wrap="square" rtlCol="0">
            <a:spAutoFit/>
          </a:bodyPr>
          <a:lstStyle/>
          <a:p>
            <a:r>
              <a:rPr lang="en-US" sz="2000" dirty="0"/>
              <a:t>Do put your time and energy into your project! You will learn about PNI in this course, but only if you actually </a:t>
            </a:r>
            <a:r>
              <a:rPr lang="en-US" sz="2000" b="1" dirty="0"/>
              <a:t>do a PNI project</a:t>
            </a:r>
            <a:r>
              <a:rPr lang="en-US" sz="2000" dirty="0"/>
              <a:t>.</a:t>
            </a:r>
          </a:p>
        </p:txBody>
      </p:sp>
      <p:sp>
        <p:nvSpPr>
          <p:cNvPr id="11" name="TextBox 10">
            <a:extLst>
              <a:ext uri="{FF2B5EF4-FFF2-40B4-BE49-F238E27FC236}">
                <a16:creationId xmlns:a16="http://schemas.microsoft.com/office/drawing/2014/main" id="{5F07DE6A-CD7B-E941-8F26-C9379D0DBAF1}"/>
              </a:ext>
            </a:extLst>
          </p:cNvPr>
          <p:cNvSpPr txBox="1"/>
          <p:nvPr/>
        </p:nvSpPr>
        <p:spPr>
          <a:xfrm>
            <a:off x="810766" y="2170177"/>
            <a:ext cx="4628164" cy="461665"/>
          </a:xfrm>
          <a:prstGeom prst="rect">
            <a:avLst/>
          </a:prstGeom>
          <a:noFill/>
        </p:spPr>
        <p:txBody>
          <a:bodyPr wrap="square" rtlCol="0">
            <a:spAutoFit/>
          </a:bodyPr>
          <a:lstStyle/>
          <a:p>
            <a:r>
              <a:rPr lang="en-US" sz="2400">
                <a:solidFill>
                  <a:schemeClr val="accent2">
                    <a:lumMod val="75000"/>
                  </a:schemeClr>
                </a:solidFill>
              </a:rPr>
              <a:t>Before the online meetings</a:t>
            </a:r>
          </a:p>
        </p:txBody>
      </p:sp>
      <p:sp>
        <p:nvSpPr>
          <p:cNvPr id="12" name="TextBox 11">
            <a:extLst>
              <a:ext uri="{FF2B5EF4-FFF2-40B4-BE49-F238E27FC236}">
                <a16:creationId xmlns:a16="http://schemas.microsoft.com/office/drawing/2014/main" id="{4CC44D86-2D5F-2C4D-9159-22370E8F09F6}"/>
              </a:ext>
            </a:extLst>
          </p:cNvPr>
          <p:cNvSpPr txBox="1"/>
          <p:nvPr/>
        </p:nvSpPr>
        <p:spPr>
          <a:xfrm>
            <a:off x="810766" y="4560159"/>
            <a:ext cx="4930447" cy="461665"/>
          </a:xfrm>
          <a:prstGeom prst="rect">
            <a:avLst/>
          </a:prstGeom>
          <a:noFill/>
        </p:spPr>
        <p:txBody>
          <a:bodyPr wrap="square" rtlCol="0">
            <a:spAutoFit/>
          </a:bodyPr>
          <a:lstStyle/>
          <a:p>
            <a:r>
              <a:rPr lang="en-US" sz="2400">
                <a:solidFill>
                  <a:schemeClr val="accent2">
                    <a:lumMod val="75000"/>
                  </a:schemeClr>
                </a:solidFill>
              </a:rPr>
              <a:t>During the online meetings</a:t>
            </a:r>
          </a:p>
        </p:txBody>
      </p:sp>
      <p:sp>
        <p:nvSpPr>
          <p:cNvPr id="13" name="TextBox 12">
            <a:extLst>
              <a:ext uri="{FF2B5EF4-FFF2-40B4-BE49-F238E27FC236}">
                <a16:creationId xmlns:a16="http://schemas.microsoft.com/office/drawing/2014/main" id="{F18433E4-1565-A842-AFD0-67A4B42A737F}"/>
              </a:ext>
            </a:extLst>
          </p:cNvPr>
          <p:cNvSpPr txBox="1"/>
          <p:nvPr/>
        </p:nvSpPr>
        <p:spPr>
          <a:xfrm>
            <a:off x="6402788" y="3384545"/>
            <a:ext cx="3689215" cy="461665"/>
          </a:xfrm>
          <a:prstGeom prst="rect">
            <a:avLst/>
          </a:prstGeom>
          <a:noFill/>
        </p:spPr>
        <p:txBody>
          <a:bodyPr wrap="square" rtlCol="0">
            <a:spAutoFit/>
          </a:bodyPr>
          <a:lstStyle/>
          <a:p>
            <a:r>
              <a:rPr lang="en-US" sz="2400">
                <a:solidFill>
                  <a:schemeClr val="accent2">
                    <a:lumMod val="75000"/>
                  </a:schemeClr>
                </a:solidFill>
              </a:rPr>
              <a:t>In your project</a:t>
            </a:r>
          </a:p>
        </p:txBody>
      </p:sp>
      <p:sp>
        <p:nvSpPr>
          <p:cNvPr id="14" name="TextBox 13">
            <a:extLst>
              <a:ext uri="{FF2B5EF4-FFF2-40B4-BE49-F238E27FC236}">
                <a16:creationId xmlns:a16="http://schemas.microsoft.com/office/drawing/2014/main" id="{C4E1C533-7B93-C04A-9D22-328F93A55D5F}"/>
              </a:ext>
            </a:extLst>
          </p:cNvPr>
          <p:cNvSpPr txBox="1"/>
          <p:nvPr/>
        </p:nvSpPr>
        <p:spPr>
          <a:xfrm>
            <a:off x="6402788" y="4892871"/>
            <a:ext cx="4882682" cy="461665"/>
          </a:xfrm>
          <a:prstGeom prst="rect">
            <a:avLst/>
          </a:prstGeom>
          <a:noFill/>
        </p:spPr>
        <p:txBody>
          <a:bodyPr wrap="square" rtlCol="0">
            <a:spAutoFit/>
          </a:bodyPr>
          <a:lstStyle/>
          <a:p>
            <a:r>
              <a:rPr lang="en-US" sz="2400">
                <a:solidFill>
                  <a:schemeClr val="accent2">
                    <a:lumMod val="75000"/>
                  </a:schemeClr>
                </a:solidFill>
              </a:rPr>
              <a:t>About other people’s projects</a:t>
            </a:r>
          </a:p>
        </p:txBody>
      </p:sp>
      <p:sp>
        <p:nvSpPr>
          <p:cNvPr id="8" name="Slide Number Placeholder 7">
            <a:extLst>
              <a:ext uri="{FF2B5EF4-FFF2-40B4-BE49-F238E27FC236}">
                <a16:creationId xmlns:a16="http://schemas.microsoft.com/office/drawing/2014/main" id="{F181BF64-D9E9-81F2-A73C-2A319287A64F}"/>
              </a:ext>
            </a:extLst>
          </p:cNvPr>
          <p:cNvSpPr>
            <a:spLocks noGrp="1"/>
          </p:cNvSpPr>
          <p:nvPr>
            <p:ph type="sldNum" sz="quarter" idx="12"/>
          </p:nvPr>
        </p:nvSpPr>
        <p:spPr>
          <a:xfrm>
            <a:off x="10623973" y="6450384"/>
            <a:ext cx="973667" cy="274320"/>
          </a:xfrm>
        </p:spPr>
        <p:txBody>
          <a:bodyPr/>
          <a:lstStyle/>
          <a:p>
            <a:pPr algn="r"/>
            <a:fld id="{4FAB73BC-B049-4115-A692-8D63A059BFB8}" type="slidenum">
              <a:rPr lang="en-US" sz="1400" dirty="0"/>
              <a:pPr algn="r"/>
              <a:t>7</a:t>
            </a:fld>
            <a:endParaRPr lang="en-US" sz="1400" dirty="0"/>
          </a:p>
        </p:txBody>
      </p:sp>
      <p:pic>
        <p:nvPicPr>
          <p:cNvPr id="7" name="Picture 6">
            <a:extLst>
              <a:ext uri="{FF2B5EF4-FFF2-40B4-BE49-F238E27FC236}">
                <a16:creationId xmlns:a16="http://schemas.microsoft.com/office/drawing/2014/main" id="{97624491-AA06-E37B-01C1-CDFC6F649447}"/>
              </a:ext>
            </a:extLst>
          </p:cNvPr>
          <p:cNvPicPr>
            <a:picLocks noChangeAspect="1"/>
          </p:cNvPicPr>
          <p:nvPr/>
        </p:nvPicPr>
        <p:blipFill>
          <a:blip r:embed="rId3"/>
          <a:stretch>
            <a:fillRect/>
          </a:stretch>
        </p:blipFill>
        <p:spPr>
          <a:xfrm>
            <a:off x="8694631" y="583101"/>
            <a:ext cx="2416175" cy="28337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97277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637941-425D-CA37-C7DB-45C32D905E17}"/>
              </a:ext>
            </a:extLst>
          </p:cNvPr>
          <p:cNvSpPr>
            <a:spLocks noGrp="1"/>
          </p:cNvSpPr>
          <p:nvPr>
            <p:ph type="sldNum" sz="quarter" idx="12"/>
          </p:nvPr>
        </p:nvSpPr>
        <p:spPr>
          <a:xfrm>
            <a:off x="10674773" y="6358944"/>
            <a:ext cx="973667" cy="274320"/>
          </a:xfrm>
        </p:spPr>
        <p:txBody>
          <a:bodyPr/>
          <a:lstStyle/>
          <a:p>
            <a:pPr algn="r"/>
            <a:fld id="{4FAB73BC-B049-4115-A692-8D63A059BFB8}" type="slidenum">
              <a:rPr lang="en-US" sz="1400" dirty="0"/>
              <a:pPr algn="r"/>
              <a:t>8</a:t>
            </a:fld>
            <a:endParaRPr lang="en-US" sz="1400" dirty="0"/>
          </a:p>
        </p:txBody>
      </p:sp>
      <p:sp>
        <p:nvSpPr>
          <p:cNvPr id="7" name="Title 1">
            <a:extLst>
              <a:ext uri="{FF2B5EF4-FFF2-40B4-BE49-F238E27FC236}">
                <a16:creationId xmlns:a16="http://schemas.microsoft.com/office/drawing/2014/main" id="{6D9B837A-E36D-DDFE-761C-F07C9877C5D2}"/>
              </a:ext>
            </a:extLst>
          </p:cNvPr>
          <p:cNvSpPr>
            <a:spLocks noGrp="1"/>
          </p:cNvSpPr>
          <p:nvPr>
            <p:ph type="title"/>
          </p:nvPr>
        </p:nvSpPr>
        <p:spPr>
          <a:xfrm>
            <a:off x="1024126" y="585216"/>
            <a:ext cx="10863074" cy="1499616"/>
          </a:xfrm>
        </p:spPr>
        <p:txBody>
          <a:bodyPr/>
          <a:lstStyle/>
          <a:p>
            <a:r>
              <a:rPr lang="en-US">
                <a:solidFill>
                  <a:schemeClr val="accent2">
                    <a:lumMod val="75000"/>
                  </a:schemeClr>
                </a:solidFill>
              </a:rPr>
              <a:t>Your Course materials</a:t>
            </a:r>
          </a:p>
        </p:txBody>
      </p:sp>
      <p:graphicFrame>
        <p:nvGraphicFramePr>
          <p:cNvPr id="8" name="Diagram 7">
            <a:extLst>
              <a:ext uri="{FF2B5EF4-FFF2-40B4-BE49-F238E27FC236}">
                <a16:creationId xmlns:a16="http://schemas.microsoft.com/office/drawing/2014/main" id="{C430B803-1401-BFDD-2C91-FF34FF44F572}"/>
              </a:ext>
            </a:extLst>
          </p:cNvPr>
          <p:cNvGraphicFramePr/>
          <p:nvPr>
            <p:extLst>
              <p:ext uri="{D42A27DB-BD31-4B8C-83A1-F6EECF244321}">
                <p14:modId xmlns:p14="http://schemas.microsoft.com/office/powerpoint/2010/main" val="3889775643"/>
              </p:ext>
            </p:extLst>
          </p:nvPr>
        </p:nvGraphicFramePr>
        <p:xfrm>
          <a:off x="1172308" y="1969477"/>
          <a:ext cx="10339754" cy="40304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089965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3633-8950-E047-BACA-90090A9A497D}"/>
              </a:ext>
            </a:extLst>
          </p:cNvPr>
          <p:cNvSpPr>
            <a:spLocks noGrp="1"/>
          </p:cNvSpPr>
          <p:nvPr>
            <p:ph type="title"/>
          </p:nvPr>
        </p:nvSpPr>
        <p:spPr>
          <a:xfrm>
            <a:off x="1024126" y="585216"/>
            <a:ext cx="10863074" cy="1499616"/>
          </a:xfrm>
        </p:spPr>
        <p:txBody>
          <a:bodyPr/>
          <a:lstStyle/>
          <a:p>
            <a:r>
              <a:rPr lang="en-US">
                <a:solidFill>
                  <a:schemeClr val="accent2">
                    <a:lumMod val="75000"/>
                  </a:schemeClr>
                </a:solidFill>
              </a:rPr>
              <a:t>Course readings</a:t>
            </a:r>
          </a:p>
        </p:txBody>
      </p:sp>
      <p:graphicFrame>
        <p:nvGraphicFramePr>
          <p:cNvPr id="4" name="Diagram 3">
            <a:extLst>
              <a:ext uri="{FF2B5EF4-FFF2-40B4-BE49-F238E27FC236}">
                <a16:creationId xmlns:a16="http://schemas.microsoft.com/office/drawing/2014/main" id="{53001F40-A037-1A42-AFE9-DCABD7FE956B}"/>
              </a:ext>
            </a:extLst>
          </p:cNvPr>
          <p:cNvGraphicFramePr/>
          <p:nvPr>
            <p:extLst>
              <p:ext uri="{D42A27DB-BD31-4B8C-83A1-F6EECF244321}">
                <p14:modId xmlns:p14="http://schemas.microsoft.com/office/powerpoint/2010/main" val="2047159713"/>
              </p:ext>
            </p:extLst>
          </p:nvPr>
        </p:nvGraphicFramePr>
        <p:xfrm>
          <a:off x="1374422" y="2243448"/>
          <a:ext cx="10162478" cy="3287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EEAAE11A-E594-EF4D-ADA1-578452ED5B3C}"/>
              </a:ext>
            </a:extLst>
          </p:cNvPr>
          <p:cNvSpPr txBox="1"/>
          <p:nvPr/>
        </p:nvSpPr>
        <p:spPr>
          <a:xfrm>
            <a:off x="1024125" y="1761666"/>
            <a:ext cx="10373218" cy="400110"/>
          </a:xfrm>
          <a:prstGeom prst="rect">
            <a:avLst/>
          </a:prstGeom>
          <a:noFill/>
        </p:spPr>
        <p:txBody>
          <a:bodyPr wrap="square" rtlCol="0">
            <a:spAutoFit/>
          </a:bodyPr>
          <a:lstStyle/>
          <a:p>
            <a:r>
              <a:rPr lang="en-US" sz="2000" dirty="0"/>
              <a:t>In each part of the course, the syllabus lists readings that are:</a:t>
            </a:r>
          </a:p>
        </p:txBody>
      </p:sp>
      <p:sp>
        <p:nvSpPr>
          <p:cNvPr id="6" name="TextBox 5">
            <a:extLst>
              <a:ext uri="{FF2B5EF4-FFF2-40B4-BE49-F238E27FC236}">
                <a16:creationId xmlns:a16="http://schemas.microsoft.com/office/drawing/2014/main" id="{1EB0D0BC-8540-154A-AD51-445D36104DD3}"/>
              </a:ext>
            </a:extLst>
          </p:cNvPr>
          <p:cNvSpPr txBox="1"/>
          <p:nvPr/>
        </p:nvSpPr>
        <p:spPr>
          <a:xfrm>
            <a:off x="1024126" y="5774000"/>
            <a:ext cx="10863074" cy="707886"/>
          </a:xfrm>
          <a:prstGeom prst="rect">
            <a:avLst/>
          </a:prstGeom>
          <a:noFill/>
        </p:spPr>
        <p:txBody>
          <a:bodyPr wrap="square" rtlCol="0">
            <a:spAutoFit/>
          </a:bodyPr>
          <a:lstStyle/>
          <a:p>
            <a:r>
              <a:rPr lang="en-US" sz="2000" b="1"/>
              <a:t>Only</a:t>
            </a:r>
            <a:r>
              <a:rPr lang="en-US" sz="2000"/>
              <a:t> </a:t>
            </a:r>
            <a:r>
              <a:rPr lang="en-US" sz="2000" b="1"/>
              <a:t>the short readings are required</a:t>
            </a:r>
            <a:r>
              <a:rPr lang="en-US" sz="2000"/>
              <a:t>. Please read or skim them before the seminar meetings. You can also read the medium or long readings, dip into them briefly, or save them for later.</a:t>
            </a:r>
          </a:p>
        </p:txBody>
      </p:sp>
      <p:sp>
        <p:nvSpPr>
          <p:cNvPr id="7" name="Slide Number Placeholder 6">
            <a:extLst>
              <a:ext uri="{FF2B5EF4-FFF2-40B4-BE49-F238E27FC236}">
                <a16:creationId xmlns:a16="http://schemas.microsoft.com/office/drawing/2014/main" id="{099253BB-7EC5-60F0-3342-460C2B0BE838}"/>
              </a:ext>
            </a:extLst>
          </p:cNvPr>
          <p:cNvSpPr>
            <a:spLocks noGrp="1"/>
          </p:cNvSpPr>
          <p:nvPr>
            <p:ph type="sldNum" sz="quarter" idx="12"/>
          </p:nvPr>
        </p:nvSpPr>
        <p:spPr/>
        <p:txBody>
          <a:bodyPr/>
          <a:lstStyle/>
          <a:p>
            <a:pPr algn="r"/>
            <a:fld id="{4FAB73BC-B049-4115-A692-8D63A059BFB8}" type="slidenum">
              <a:rPr lang="en-US" sz="1400" dirty="0"/>
              <a:pPr algn="r"/>
              <a:t>9</a:t>
            </a:fld>
            <a:endParaRPr lang="en-US" sz="1400" dirty="0"/>
          </a:p>
        </p:txBody>
      </p:sp>
    </p:spTree>
    <p:extLst>
      <p:ext uri="{BB962C8B-B14F-4D97-AF65-F5344CB8AC3E}">
        <p14:creationId xmlns:p14="http://schemas.microsoft.com/office/powerpoint/2010/main" val="25417586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Custom 1">
      <a:dk1>
        <a:srgbClr val="000000"/>
      </a:dk1>
      <a:lt1>
        <a:srgbClr val="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407AA9"/>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txDef>
      <a:spPr/>
      <a:bodyPr vert="horz" lIns="91440" tIns="45720" rIns="91440" bIns="45720" rtlCol="0" anchor="ctr">
        <a:normAutofit/>
      </a:bodyPr>
      <a:lstStyle>
        <a:defPPr algn="l">
          <a:defRPr dirty="0">
            <a:solidFill>
              <a:schemeClr val="accent2">
                <a:lumMod val="75000"/>
              </a:schemeClr>
            </a:solidFill>
          </a:defRPr>
        </a:defPPr>
      </a:lstStyle>
    </a:txDef>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{9287C01A-215E-B54E-A4FC-6C8A8A4C1E8A}tf10001061</Template>
  <TotalTime>87855</TotalTime>
  <Words>2150</Words>
  <Application>Microsoft Macintosh PowerPoint</Application>
  <PresentationFormat>Widescreen</PresentationFormat>
  <Paragraphs>284</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Tw Cen MT</vt:lpstr>
      <vt:lpstr>Tw Cen MT Condensed</vt:lpstr>
      <vt:lpstr>Tw Cen MT Regular</vt:lpstr>
      <vt:lpstr>Wingdings 3</vt:lpstr>
      <vt:lpstr>Integral</vt:lpstr>
      <vt:lpstr>Introduction to the  PNI Practicum </vt:lpstr>
      <vt:lpstr>About you</vt:lpstr>
      <vt:lpstr>This is A project-based course</vt:lpstr>
      <vt:lpstr>Your projects</vt:lpstr>
      <vt:lpstr>Online meetings – Seminar</vt:lpstr>
      <vt:lpstr>online meetings – sandbox</vt:lpstr>
      <vt:lpstr>Ground rules</vt:lpstr>
      <vt:lpstr>Your Course materials</vt:lpstr>
      <vt:lpstr>Course readings</vt:lpstr>
      <vt:lpstr>Course log</vt:lpstr>
      <vt:lpstr>activities – carrying your PNI project</vt:lpstr>
      <vt:lpstr>Time commitments</vt:lpstr>
      <vt:lpstr>About your project</vt:lpstr>
      <vt:lpstr>If you fall behind</vt:lpstr>
      <vt:lpstr>Experiential learning</vt:lpstr>
      <vt:lpstr>Last thing: Imagine the end of the course</vt:lpstr>
      <vt:lpstr>Image credits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PNI Practicum Course Introduction</dc:title>
  <dc:subject>Participatory Narrative Inquiry</dc:subject>
  <dc:creator>Cynthia Kurtz</dc:creator>
  <cp:keywords/>
  <dc:description/>
  <cp:lastModifiedBy>Cynthia Kurtz</cp:lastModifiedBy>
  <cp:revision>1746</cp:revision>
  <cp:lastPrinted>2022-10-03T04:07:11Z</cp:lastPrinted>
  <dcterms:created xsi:type="dcterms:W3CDTF">2022-02-15T19:00:52Z</dcterms:created>
  <dcterms:modified xsi:type="dcterms:W3CDTF">2023-11-28T16:40:09Z</dcterms:modified>
  <cp:category/>
</cp:coreProperties>
</file>